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3"/>
  </p:sldMasterIdLst>
  <p:notesMasterIdLst>
    <p:notesMasterId r:id="rId5"/>
  </p:notesMasterIdLst>
  <p:sldIdLst>
    <p:sldId id="428" r:id="rId4"/>
    <p:sldId id="429" r:id="rId6"/>
    <p:sldId id="430" r:id="rId7"/>
    <p:sldId id="431" r:id="rId8"/>
    <p:sldId id="432" r:id="rId9"/>
    <p:sldId id="433" r:id="rId10"/>
    <p:sldId id="434" r:id="rId11"/>
    <p:sldId id="435" r:id="rId12"/>
    <p:sldId id="436" r:id="rId13"/>
    <p:sldId id="437" r:id="rId14"/>
    <p:sldId id="438" r:id="rId15"/>
    <p:sldId id="439" r:id="rId16"/>
    <p:sldId id="448" r:id="rId17"/>
    <p:sldId id="459" r:id="rId18"/>
    <p:sldId id="457" r:id="rId19"/>
    <p:sldId id="441" r:id="rId20"/>
    <p:sldId id="449" r:id="rId21"/>
    <p:sldId id="458" r:id="rId22"/>
    <p:sldId id="460" r:id="rId23"/>
    <p:sldId id="443" r:id="rId24"/>
    <p:sldId id="444" r:id="rId25"/>
    <p:sldId id="445" r:id="rId26"/>
    <p:sldId id="477" r:id="rId27"/>
    <p:sldId id="482" r:id="rId28"/>
    <p:sldId id="478" r:id="rId29"/>
    <p:sldId id="498" r:id="rId30"/>
    <p:sldId id="500" r:id="rId31"/>
    <p:sldId id="494" r:id="rId32"/>
    <p:sldId id="501" r:id="rId33"/>
    <p:sldId id="496" r:id="rId34"/>
    <p:sldId id="471" r:id="rId35"/>
    <p:sldId id="497" r:id="rId36"/>
    <p:sldId id="480" r:id="rId37"/>
    <p:sldId id="476" r:id="rId38"/>
    <p:sldId id="481" r:id="rId39"/>
    <p:sldId id="502" r:id="rId40"/>
    <p:sldId id="475" r:id="rId41"/>
    <p:sldId id="479" r:id="rId42"/>
    <p:sldId id="493" r:id="rId43"/>
    <p:sldId id="499" r:id="rId44"/>
    <p:sldId id="503" r:id="rId45"/>
    <p:sldId id="495" r:id="rId46"/>
    <p:sldId id="446" r:id="rId47"/>
    <p:sldId id="447" r:id="rId48"/>
  </p:sldIdLst>
  <p:sldSz cx="9144000" cy="6858000" type="screen4x3"/>
  <p:notesSz cx="6858000" cy="9144000"/>
  <p:defaultTextStyle>
    <a:defPPr>
      <a:defRPr lang="en-US"/>
    </a:defPPr>
    <a:lvl1pPr marL="0" lvl="0" indent="0" algn="l" defTabSz="914400" rtl="0" eaLnBrk="1" fontAlgn="base" latinLnBrk="0" hangingPunct="1">
      <a:lnSpc>
        <a:spcPct val="100000"/>
      </a:lnSpc>
      <a:spcBef>
        <a:spcPct val="0"/>
      </a:spcBef>
      <a:spcAft>
        <a:spcPct val="0"/>
      </a:spcAft>
      <a:buNone/>
      <a:defRPr sz="4400" b="1" i="0" u="none" kern="1200" baseline="0">
        <a:solidFill>
          <a:schemeClr val="tx1"/>
        </a:solidFill>
        <a:latin typeface="Arial" panose="020B0604020202020204" pitchFamily="34" charset="0"/>
        <a:ea typeface="+mn-ea"/>
        <a:cs typeface="+mn-cs"/>
      </a:defRPr>
    </a:lvl1pPr>
    <a:lvl2pPr marL="457200" lvl="1" indent="0" algn="l" defTabSz="914400" rtl="0" eaLnBrk="1" fontAlgn="base" latinLnBrk="0" hangingPunct="1">
      <a:lnSpc>
        <a:spcPct val="100000"/>
      </a:lnSpc>
      <a:spcBef>
        <a:spcPct val="0"/>
      </a:spcBef>
      <a:spcAft>
        <a:spcPct val="0"/>
      </a:spcAft>
      <a:buNone/>
      <a:defRPr sz="4400" b="1" i="0" u="none" kern="1200" baseline="0">
        <a:solidFill>
          <a:schemeClr val="tx1"/>
        </a:solidFill>
        <a:latin typeface="Arial" panose="020B0604020202020204" pitchFamily="34" charset="0"/>
        <a:ea typeface="+mn-ea"/>
        <a:cs typeface="+mn-cs"/>
      </a:defRPr>
    </a:lvl2pPr>
    <a:lvl3pPr marL="914400" lvl="2" indent="0" algn="l" defTabSz="914400" rtl="0" eaLnBrk="1" fontAlgn="base" latinLnBrk="0" hangingPunct="1">
      <a:lnSpc>
        <a:spcPct val="100000"/>
      </a:lnSpc>
      <a:spcBef>
        <a:spcPct val="0"/>
      </a:spcBef>
      <a:spcAft>
        <a:spcPct val="0"/>
      </a:spcAft>
      <a:buNone/>
      <a:defRPr sz="4400" b="1" i="0" u="none" kern="1200" baseline="0">
        <a:solidFill>
          <a:schemeClr val="tx1"/>
        </a:solidFill>
        <a:latin typeface="Arial" panose="020B0604020202020204" pitchFamily="34" charset="0"/>
        <a:ea typeface="+mn-ea"/>
        <a:cs typeface="+mn-cs"/>
      </a:defRPr>
    </a:lvl3pPr>
    <a:lvl4pPr marL="1371600" lvl="3" indent="0" algn="l" defTabSz="914400" rtl="0" eaLnBrk="1" fontAlgn="base" latinLnBrk="0" hangingPunct="1">
      <a:lnSpc>
        <a:spcPct val="100000"/>
      </a:lnSpc>
      <a:spcBef>
        <a:spcPct val="0"/>
      </a:spcBef>
      <a:spcAft>
        <a:spcPct val="0"/>
      </a:spcAft>
      <a:buNone/>
      <a:defRPr sz="4400" b="1" i="0" u="none" kern="1200" baseline="0">
        <a:solidFill>
          <a:schemeClr val="tx1"/>
        </a:solidFill>
        <a:latin typeface="Arial" panose="020B0604020202020204" pitchFamily="34" charset="0"/>
        <a:ea typeface="+mn-ea"/>
        <a:cs typeface="+mn-cs"/>
      </a:defRPr>
    </a:lvl4pPr>
    <a:lvl5pPr marL="1828800" lvl="4" indent="0" algn="l" defTabSz="914400" rtl="0" eaLnBrk="1" fontAlgn="base" latinLnBrk="0" hangingPunct="1">
      <a:lnSpc>
        <a:spcPct val="100000"/>
      </a:lnSpc>
      <a:spcBef>
        <a:spcPct val="0"/>
      </a:spcBef>
      <a:spcAft>
        <a:spcPct val="0"/>
      </a:spcAft>
      <a:buNone/>
      <a:defRPr sz="4400" b="1" i="0" u="none" kern="1200" baseline="0">
        <a:solidFill>
          <a:schemeClr val="tx1"/>
        </a:solidFill>
        <a:latin typeface="Arial" panose="020B0604020202020204" pitchFamily="34" charset="0"/>
        <a:ea typeface="+mn-ea"/>
        <a:cs typeface="+mn-cs"/>
      </a:defRPr>
    </a:lvl5pPr>
    <a:lvl6pPr marL="2286000" lvl="5" indent="0" algn="l" defTabSz="914400" rtl="0" eaLnBrk="1" fontAlgn="base" latinLnBrk="0" hangingPunct="1">
      <a:lnSpc>
        <a:spcPct val="100000"/>
      </a:lnSpc>
      <a:spcBef>
        <a:spcPct val="0"/>
      </a:spcBef>
      <a:spcAft>
        <a:spcPct val="0"/>
      </a:spcAft>
      <a:buNone/>
      <a:defRPr sz="4400" b="1" i="0" u="none" kern="1200" baseline="0">
        <a:solidFill>
          <a:schemeClr val="tx1"/>
        </a:solidFill>
        <a:latin typeface="Arial" panose="020B0604020202020204" pitchFamily="34" charset="0"/>
        <a:ea typeface="+mn-ea"/>
        <a:cs typeface="+mn-cs"/>
      </a:defRPr>
    </a:lvl6pPr>
    <a:lvl7pPr marL="2743200" lvl="6" indent="0" algn="l" defTabSz="914400" rtl="0" eaLnBrk="1" fontAlgn="base" latinLnBrk="0" hangingPunct="1">
      <a:lnSpc>
        <a:spcPct val="100000"/>
      </a:lnSpc>
      <a:spcBef>
        <a:spcPct val="0"/>
      </a:spcBef>
      <a:spcAft>
        <a:spcPct val="0"/>
      </a:spcAft>
      <a:buNone/>
      <a:defRPr sz="4400" b="1" i="0" u="none" kern="1200" baseline="0">
        <a:solidFill>
          <a:schemeClr val="tx1"/>
        </a:solidFill>
        <a:latin typeface="Arial" panose="020B0604020202020204" pitchFamily="34" charset="0"/>
        <a:ea typeface="+mn-ea"/>
        <a:cs typeface="+mn-cs"/>
      </a:defRPr>
    </a:lvl7pPr>
    <a:lvl8pPr marL="3200400" lvl="7" indent="0" algn="l" defTabSz="914400" rtl="0" eaLnBrk="1" fontAlgn="base" latinLnBrk="0" hangingPunct="1">
      <a:lnSpc>
        <a:spcPct val="100000"/>
      </a:lnSpc>
      <a:spcBef>
        <a:spcPct val="0"/>
      </a:spcBef>
      <a:spcAft>
        <a:spcPct val="0"/>
      </a:spcAft>
      <a:buNone/>
      <a:defRPr sz="4400" b="1" i="0" u="none" kern="1200" baseline="0">
        <a:solidFill>
          <a:schemeClr val="tx1"/>
        </a:solidFill>
        <a:latin typeface="Arial" panose="020B0604020202020204" pitchFamily="34" charset="0"/>
        <a:ea typeface="+mn-ea"/>
        <a:cs typeface="+mn-cs"/>
      </a:defRPr>
    </a:lvl8pPr>
    <a:lvl9pPr marL="3657600" lvl="8" indent="0" algn="l" defTabSz="914400" rtl="0" eaLnBrk="1" fontAlgn="base" latinLnBrk="0" hangingPunct="1">
      <a:lnSpc>
        <a:spcPct val="100000"/>
      </a:lnSpc>
      <a:spcBef>
        <a:spcPct val="0"/>
      </a:spcBef>
      <a:spcAft>
        <a:spcPct val="0"/>
      </a:spcAft>
      <a:buNone/>
      <a:defRPr sz="4400" b="1" i="0" u="none" kern="1200" baseline="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193"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ECFF"/>
    <a:srgbClr val="CC3300"/>
    <a:srgbClr val="FF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6554"/>
    <p:restoredTop sz="86323"/>
  </p:normalViewPr>
  <p:slideViewPr>
    <p:cSldViewPr showGuides="1">
      <p:cViewPr varScale="1">
        <p:scale>
          <a:sx n="47" d="100"/>
          <a:sy n="47" d="100"/>
        </p:scale>
        <p:origin x="-1452" y="-96"/>
      </p:cViewPr>
      <p:guideLst>
        <p:guide orient="horz" pos="2193"/>
        <p:guide pos="2880"/>
      </p:guideLst>
    </p:cSldViewPr>
  </p:slideViewPr>
  <p:outlineViewPr>
    <p:cViewPr>
      <p:scale>
        <a:sx n="33" d="100"/>
        <a:sy n="33" d="100"/>
      </p:scale>
      <p:origin x="0" y="2886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1" Type="http://schemas.openxmlformats.org/officeDocument/2006/relationships/tableStyles" Target="tableStyles.xml"/><Relationship Id="rId50" Type="http://schemas.openxmlformats.org/officeDocument/2006/relationships/viewProps" Target="viewProps.xml"/><Relationship Id="rId5" Type="http://schemas.openxmlformats.org/officeDocument/2006/relationships/notesMaster" Target="notesMasters/notesMaster1.xml"/><Relationship Id="rId49" Type="http://schemas.openxmlformats.org/officeDocument/2006/relationships/presProps" Target="presProps.xml"/><Relationship Id="rId48" Type="http://schemas.openxmlformats.org/officeDocument/2006/relationships/slide" Target="slides/slide44.xml"/><Relationship Id="rId47" Type="http://schemas.openxmlformats.org/officeDocument/2006/relationships/slide" Target="slides/slide43.xml"/><Relationship Id="rId46" Type="http://schemas.openxmlformats.org/officeDocument/2006/relationships/slide" Target="slides/slide42.xml"/><Relationship Id="rId45" Type="http://schemas.openxmlformats.org/officeDocument/2006/relationships/slide" Target="slides/slide41.xml"/><Relationship Id="rId44" Type="http://schemas.openxmlformats.org/officeDocument/2006/relationships/slide" Target="slides/slide40.xml"/><Relationship Id="rId43" Type="http://schemas.openxmlformats.org/officeDocument/2006/relationships/slide" Target="slides/slide39.xml"/><Relationship Id="rId42" Type="http://schemas.openxmlformats.org/officeDocument/2006/relationships/slide" Target="slides/slide38.xml"/><Relationship Id="rId41" Type="http://schemas.openxmlformats.org/officeDocument/2006/relationships/slide" Target="slides/slide37.xml"/><Relationship Id="rId40" Type="http://schemas.openxmlformats.org/officeDocument/2006/relationships/slide" Target="slides/slide36.xml"/><Relationship Id="rId4" Type="http://schemas.openxmlformats.org/officeDocument/2006/relationships/slide" Target="slides/slide1.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b="0">
                <a:latin typeface="Arial" panose="020B0604020202020204" pitchFamily="34" charset="0"/>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b="0">
                <a:latin typeface="Arial" panose="020B0604020202020204" pitchFamily="34" charset="0"/>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5B8421FE-C9AE-40B6-9643-8E5A4CC7478D}" type="datetimeFigureOut">
              <a:rPr kumimoji="0" lang="en-US" sz="1200" b="0"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en-US" sz="12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marL="0" marR="0" lvl="0" indent="0" algn="l" defTabSz="914400" rtl="0" eaLnBrk="0" fontAlgn="base" latinLnBrk="0" hangingPunct="0">
              <a:lnSpc>
                <a:spcPct val="100000"/>
              </a:lnSpc>
              <a:spcBef>
                <a:spcPct val="30000"/>
              </a:spcBef>
              <a:spcAft>
                <a:spcPct val="0"/>
              </a:spcAft>
              <a:buClrTx/>
              <a:buSzTx/>
              <a:buFontTx/>
              <a:buNone/>
              <a:defRPr/>
            </a:pPr>
            <a:endParaRPr kumimoji="0" lang="en-US" sz="1200" b="0" i="0" u="none" strike="noStrike" kern="1200" cap="none" spc="0" normalizeH="0" baseline="0" noProof="0" smtClean="0">
              <a:ln>
                <a:noFill/>
              </a:ln>
              <a:solidFill>
                <a:schemeClr val="tx1"/>
              </a:solidFill>
              <a:effectLst/>
              <a:uLnTx/>
              <a:uFillTx/>
              <a:latin typeface="+mn-lt"/>
              <a:ea typeface="+mn-ea"/>
              <a:cs typeface="+mn-cs"/>
            </a:endParaRP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marL="0" marR="0" lvl="0" indent="0" algn="l" defTabSz="914400" rtl="0" eaLnBrk="0" fontAlgn="base" latinLnBrk="0" hangingPunct="0">
              <a:lnSpc>
                <a:spcPct val="100000"/>
              </a:lnSpc>
              <a:spcBef>
                <a:spcPct val="30000"/>
              </a:spcBef>
              <a:spcAft>
                <a:spcPct val="0"/>
              </a:spcAft>
              <a:buClrTx/>
              <a:buSzTx/>
              <a:buFontTx/>
              <a:buNone/>
              <a:defRPr/>
            </a:pPr>
            <a:r>
              <a:rPr kumimoji="0" lang="en-US" sz="1200" b="0" i="0" u="none" strike="noStrike" kern="1200" cap="none" spc="0" normalizeH="0" baseline="0" noProof="0" smtClean="0">
                <a:ln>
                  <a:noFill/>
                </a:ln>
                <a:solidFill>
                  <a:schemeClr val="tx1"/>
                </a:solidFill>
                <a:effectLst/>
                <a:uLnTx/>
                <a:uFillTx/>
                <a:latin typeface="+mn-lt"/>
                <a:ea typeface="+mn-ea"/>
                <a:cs typeface="+mn-cs"/>
              </a:rPr>
              <a:t>Click to edit Master text styles</a:t>
            </a:r>
            <a:endParaRPr kumimoji="0" lang="en-US" sz="1200" b="0" i="0" u="none" strike="noStrike" kern="1200" cap="none" spc="0" normalizeH="0" baseline="0" noProof="0" smtClean="0">
              <a:ln>
                <a:noFill/>
              </a:ln>
              <a:solidFill>
                <a:schemeClr val="tx1"/>
              </a:solidFill>
              <a:effectLst/>
              <a:uLnTx/>
              <a:uFillTx/>
              <a:latin typeface="+mn-lt"/>
              <a:ea typeface="+mn-ea"/>
              <a:cs typeface="+mn-cs"/>
            </a:endParaRPr>
          </a:p>
          <a:p>
            <a:pPr marL="457200" marR="0" lvl="1" indent="0" algn="l" defTabSz="914400" rtl="0" eaLnBrk="0" fontAlgn="base" latinLnBrk="0" hangingPunct="0">
              <a:lnSpc>
                <a:spcPct val="100000"/>
              </a:lnSpc>
              <a:spcBef>
                <a:spcPct val="30000"/>
              </a:spcBef>
              <a:spcAft>
                <a:spcPct val="0"/>
              </a:spcAft>
              <a:buClrTx/>
              <a:buSzTx/>
              <a:buFontTx/>
              <a:buNone/>
              <a:defRPr/>
            </a:pPr>
            <a:r>
              <a:rPr kumimoji="0" lang="en-US" sz="1200" b="0" i="0" u="none" strike="noStrike" kern="1200" cap="none" spc="0" normalizeH="0" baseline="0" noProof="0" smtClean="0">
                <a:ln>
                  <a:noFill/>
                </a:ln>
                <a:solidFill>
                  <a:schemeClr val="tx1"/>
                </a:solidFill>
                <a:effectLst/>
                <a:uLnTx/>
                <a:uFillTx/>
                <a:latin typeface="+mn-lt"/>
                <a:ea typeface="+mn-ea"/>
                <a:cs typeface="+mn-cs"/>
              </a:rPr>
              <a:t>Second level</a:t>
            </a:r>
            <a:endParaRPr kumimoji="0" lang="en-US" sz="1200" b="0" i="0" u="none" strike="noStrike" kern="1200" cap="none" spc="0" normalizeH="0" baseline="0" noProof="0" smtClean="0">
              <a:ln>
                <a:noFill/>
              </a:ln>
              <a:solidFill>
                <a:schemeClr val="tx1"/>
              </a:solidFill>
              <a:effectLst/>
              <a:uLnTx/>
              <a:uFillTx/>
              <a:latin typeface="+mn-lt"/>
              <a:ea typeface="+mn-ea"/>
              <a:cs typeface="+mn-cs"/>
            </a:endParaRPr>
          </a:p>
          <a:p>
            <a:pPr marL="914400" marR="0" lvl="2" indent="0" algn="l" defTabSz="914400" rtl="0" eaLnBrk="0" fontAlgn="base" latinLnBrk="0" hangingPunct="0">
              <a:lnSpc>
                <a:spcPct val="100000"/>
              </a:lnSpc>
              <a:spcBef>
                <a:spcPct val="30000"/>
              </a:spcBef>
              <a:spcAft>
                <a:spcPct val="0"/>
              </a:spcAft>
              <a:buClrTx/>
              <a:buSzTx/>
              <a:buFontTx/>
              <a:buNone/>
              <a:defRPr/>
            </a:pPr>
            <a:r>
              <a:rPr kumimoji="0" lang="en-US" sz="1200" b="0" i="0" u="none" strike="noStrike" kern="1200" cap="none" spc="0" normalizeH="0" baseline="0" noProof="0" smtClean="0">
                <a:ln>
                  <a:noFill/>
                </a:ln>
                <a:solidFill>
                  <a:schemeClr val="tx1"/>
                </a:solidFill>
                <a:effectLst/>
                <a:uLnTx/>
                <a:uFillTx/>
                <a:latin typeface="+mn-lt"/>
                <a:ea typeface="+mn-ea"/>
                <a:cs typeface="+mn-cs"/>
              </a:rPr>
              <a:t>Third level</a:t>
            </a:r>
            <a:endParaRPr kumimoji="0" lang="en-US" sz="1200" b="0" i="0" u="none" strike="noStrike" kern="1200" cap="none" spc="0" normalizeH="0" baseline="0" noProof="0" smtClean="0">
              <a:ln>
                <a:noFill/>
              </a:ln>
              <a:solidFill>
                <a:schemeClr val="tx1"/>
              </a:solidFill>
              <a:effectLst/>
              <a:uLnTx/>
              <a:uFillTx/>
              <a:latin typeface="+mn-lt"/>
              <a:ea typeface="+mn-ea"/>
              <a:cs typeface="+mn-cs"/>
            </a:endParaRPr>
          </a:p>
          <a:p>
            <a:pPr marL="1371600" marR="0" lvl="3" indent="0" algn="l" defTabSz="914400" rtl="0" eaLnBrk="0" fontAlgn="base" latinLnBrk="0" hangingPunct="0">
              <a:lnSpc>
                <a:spcPct val="100000"/>
              </a:lnSpc>
              <a:spcBef>
                <a:spcPct val="30000"/>
              </a:spcBef>
              <a:spcAft>
                <a:spcPct val="0"/>
              </a:spcAft>
              <a:buClrTx/>
              <a:buSzTx/>
              <a:buFontTx/>
              <a:buNone/>
              <a:defRPr/>
            </a:pPr>
            <a:r>
              <a:rPr kumimoji="0" lang="en-US" sz="1200" b="0" i="0" u="none" strike="noStrike" kern="1200" cap="none" spc="0" normalizeH="0" baseline="0" noProof="0" smtClean="0">
                <a:ln>
                  <a:noFill/>
                </a:ln>
                <a:solidFill>
                  <a:schemeClr val="tx1"/>
                </a:solidFill>
                <a:effectLst/>
                <a:uLnTx/>
                <a:uFillTx/>
                <a:latin typeface="+mn-lt"/>
                <a:ea typeface="+mn-ea"/>
                <a:cs typeface="+mn-cs"/>
              </a:rPr>
              <a:t>Fourth level</a:t>
            </a:r>
            <a:endParaRPr kumimoji="0" lang="en-US" sz="1200" b="0" i="0" u="none" strike="noStrike" kern="1200" cap="none" spc="0" normalizeH="0" baseline="0" noProof="0" smtClean="0">
              <a:ln>
                <a:noFill/>
              </a:ln>
              <a:solidFill>
                <a:schemeClr val="tx1"/>
              </a:solidFill>
              <a:effectLst/>
              <a:uLnTx/>
              <a:uFillTx/>
              <a:latin typeface="+mn-lt"/>
              <a:ea typeface="+mn-ea"/>
              <a:cs typeface="+mn-cs"/>
            </a:endParaRPr>
          </a:p>
          <a:p>
            <a:pPr marL="1828800" marR="0" lvl="4" indent="0" algn="l" defTabSz="914400" rtl="0" eaLnBrk="0" fontAlgn="base" latinLnBrk="0" hangingPunct="0">
              <a:lnSpc>
                <a:spcPct val="100000"/>
              </a:lnSpc>
              <a:spcBef>
                <a:spcPct val="30000"/>
              </a:spcBef>
              <a:spcAft>
                <a:spcPct val="0"/>
              </a:spcAft>
              <a:buClrTx/>
              <a:buSzTx/>
              <a:buFontTx/>
              <a:buNone/>
              <a:defRPr/>
            </a:pPr>
            <a:r>
              <a:rPr kumimoji="0" lang="en-US" sz="1200" b="0" i="0" u="none" strike="noStrike" kern="1200" cap="none" spc="0" normalizeH="0" baseline="0" noProof="0" smtClean="0">
                <a:ln>
                  <a:noFill/>
                </a:ln>
                <a:solidFill>
                  <a:schemeClr val="tx1"/>
                </a:solidFill>
                <a:effectLst/>
                <a:uLnTx/>
                <a:uFillTx/>
                <a:latin typeface="+mn-lt"/>
                <a:ea typeface="+mn-ea"/>
                <a:cs typeface="+mn-cs"/>
              </a:rPr>
              <a:t>Fifth level</a:t>
            </a:r>
            <a:endParaRPr kumimoji="0" lang="en-US" sz="1200" b="0" i="0" u="none" strike="noStrike" kern="1200" cap="none" spc="0" normalizeH="0" baseline="0" noProof="0" smtClean="0">
              <a:ln>
                <a:noFill/>
              </a:ln>
              <a:solidFill>
                <a:schemeClr val="tx1"/>
              </a:solidFill>
              <a:effectLst/>
              <a:uLnTx/>
              <a:uFillTx/>
              <a:latin typeface="+mn-lt"/>
              <a:ea typeface="+mn-ea"/>
              <a:cs typeface="+mn-cs"/>
            </a:endParaRP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b="0">
                <a:latin typeface="Arial" panose="020B0604020202020204" pitchFamily="34" charset="0"/>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p>
            <a:pPr lvl="0" algn="r" eaLnBrk="1" hangingPunct="1">
              <a:buNone/>
            </a:pPr>
            <a:fld id="{9A0DB2DC-4C9A-4742-B13C-FB6460FD3503}" type="slidenum">
              <a:rPr lang="en-US" sz="1200" b="0" dirty="0"/>
            </a:fld>
            <a:endParaRPr lang="en-US" sz="1200" b="0" dirty="0"/>
          </a:p>
        </p:txBody>
      </p:sp>
    </p:spTree>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4578" name="Rectangle 2"/>
          <p:cNvSpPr>
            <a:spLocks noGrp="1" noRot="1" noChangeAspect="1" noTextEdit="1"/>
          </p:cNvSpPr>
          <p:nvPr>
            <p:ph type="sldImg"/>
          </p:nvPr>
        </p:nvSpPr>
        <p:spPr>
          <a:ln>
            <a:solidFill>
              <a:srgbClr val="000000">
                <a:alpha val="100000"/>
              </a:srgbClr>
            </a:solidFill>
            <a:miter lim="800000"/>
          </a:ln>
        </p:spPr>
      </p:sp>
      <p:sp>
        <p:nvSpPr>
          <p:cNvPr id="24579" name="Rectangle 3"/>
          <p:cNvSpPr>
            <a:spLocks noGrp="1"/>
          </p:cNvSpPr>
          <p:nvPr>
            <p:ph type="body" idx="1"/>
          </p:nvPr>
        </p:nvSpPr>
        <p:spPr>
          <a:noFill/>
          <a:ln>
            <a:noFill/>
          </a:ln>
        </p:spPr>
        <p:txBody>
          <a:bodyPr wrap="square" lIns="91440" tIns="45720" rIns="91440" bIns="45720" anchor="t" anchorCtr="0"/>
          <a:p>
            <a:pPr lvl="0"/>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r>
              <a:rPr lang="en-US" altLang="en-US"/>
              <a:t>https://www.cs.usfca.edu/~galles/visualization/Heap.html</a:t>
            </a:r>
            <a:endParaRPr lang="en-US"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r>
              <a:rPr lang="en-US" altLang="en-US"/>
              <a:t>https://www.cs.usfca.edu/~galles/visualization/Heap.html</a:t>
            </a:r>
            <a:endParaRPr lang="en-US"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5602" name="Rectangle 2"/>
          <p:cNvSpPr>
            <a:spLocks noGrp="1" noRot="1" noChangeAspect="1" noTextEdit="1"/>
          </p:cNvSpPr>
          <p:nvPr>
            <p:ph type="sldImg"/>
          </p:nvPr>
        </p:nvSpPr>
        <p:spPr>
          <a:ln>
            <a:solidFill>
              <a:srgbClr val="000000">
                <a:alpha val="100000"/>
              </a:srgbClr>
            </a:solidFill>
            <a:miter lim="800000"/>
          </a:ln>
        </p:spPr>
      </p:sp>
      <p:sp>
        <p:nvSpPr>
          <p:cNvPr id="25603" name="Rectangle 3"/>
          <p:cNvSpPr>
            <a:spLocks noGrp="1"/>
          </p:cNvSpPr>
          <p:nvPr>
            <p:ph type="body" idx="1"/>
          </p:nvPr>
        </p:nvSpPr>
        <p:spPr>
          <a:noFill/>
          <a:ln>
            <a:noFill/>
          </a:ln>
        </p:spPr>
        <p:txBody>
          <a:bodyPr wrap="square" lIns="91440" tIns="45720" rIns="91440" bIns="45720" anchor="t" anchorCtr="0"/>
          <a:p>
            <a:pPr lvl="0"/>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endParaRPr lang="en-US"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6626" name="Slide Image Placeholder 1"/>
          <p:cNvSpPr>
            <a:spLocks noGrp="1" noRot="1" noChangeAspect="1" noTextEdit="1"/>
          </p:cNvSpPr>
          <p:nvPr>
            <p:ph type="sldImg"/>
          </p:nvPr>
        </p:nvSpPr>
        <p:spPr>
          <a:ln>
            <a:solidFill>
              <a:srgbClr val="000000">
                <a:alpha val="100000"/>
              </a:srgbClr>
            </a:solidFill>
            <a:miter lim="800000"/>
          </a:ln>
        </p:spPr>
      </p:sp>
      <p:sp>
        <p:nvSpPr>
          <p:cNvPr id="26627" name="Notes Placeholder 2"/>
          <p:cNvSpPr>
            <a:spLocks noGrp="1"/>
          </p:cNvSpPr>
          <p:nvPr>
            <p:ph type="body" idx="1"/>
          </p:nvPr>
        </p:nvSpPr>
        <p:spPr>
          <a:noFill/>
          <a:ln>
            <a:noFill/>
          </a:ln>
        </p:spPr>
        <p:txBody>
          <a:bodyPr wrap="square" lIns="91440" tIns="45720" rIns="91440" bIns="45720" anchor="t" anchorCtr="0"/>
          <a:p>
            <a:pPr lvl="0"/>
            <a:r>
              <a:rPr dirty="0"/>
              <a:t>Messaging application (Inter-networking)</a:t>
            </a:r>
            <a:endParaRPr dirty="0"/>
          </a:p>
        </p:txBody>
      </p:sp>
      <p:sp>
        <p:nvSpPr>
          <p:cNvPr id="26628" name="Slide Number Placeholder 3"/>
          <p:cNvSpPr txBox="1">
            <a:spLocks noGrp="1"/>
          </p:cNvSpP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en-US" sz="1200" b="0" dirty="0"/>
            </a:fld>
            <a:endParaRPr lang="en-US" sz="1200" b="0"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5" name="Footer Placeholder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r>
              <a:rPr kumimoji="0" lang="en-US" sz="1200" b="0" i="0" u="none" strike="noStrike" kern="1200" cap="none" spc="0" normalizeH="0" baseline="0" noProof="0" smtClean="0">
                <a:ln>
                  <a:noFill/>
                </a:ln>
                <a:solidFill>
                  <a:srgbClr val="898989"/>
                </a:solidFill>
                <a:effectLst/>
                <a:uLnTx/>
                <a:uFillTx/>
                <a:latin typeface="Arial" panose="020B0604020202020204" pitchFamily="34" charset="0"/>
                <a:ea typeface="+mn-ea"/>
                <a:cs typeface="+mn-cs"/>
              </a:rPr>
              <a:t>Data Structures and Algorithms in Java </a:t>
            </a:r>
            <a:endParaRPr kumimoji="0" lang="en-US" sz="1200" b="0" i="0" u="none" strike="noStrike" kern="1200" cap="none" spc="0" normalizeH="0" baseline="0" noProof="0" smtClean="0">
              <a:ln>
                <a:noFill/>
              </a:ln>
              <a:solidFill>
                <a:srgbClr val="898989"/>
              </a:solidFill>
              <a:effectLst/>
              <a:uLnTx/>
              <a:uFillTx/>
              <a:latin typeface="Arial" panose="020B0604020202020204" pitchFamily="34" charset="0"/>
              <a:ea typeface="+mn-ea"/>
              <a:cs typeface="+mn-cs"/>
            </a:endParaRPr>
          </a:p>
        </p:txBody>
      </p:sp>
      <p:sp>
        <p:nvSpPr>
          <p:cNvPr id="6" name="Slide Number Placeholder 5"/>
          <p:cNvSpPr>
            <a:spLocks noGrp="1"/>
          </p:cNvSpPr>
          <p:nvPr>
            <p:ph type="sldNum" sz="quarter" idx="12"/>
          </p:nvPr>
        </p:nvSpPr>
        <p:spPr/>
        <p:txBody>
          <a:bodyPr/>
          <a:p>
            <a:pPr lvl="0" eaLnBrk="1" hangingPunct="1"/>
            <a:fld id="{9A0DB2DC-4C9A-4742-B13C-FB6460FD3503}" type="slidenum">
              <a:rPr lang="en-US" dirty="0">
                <a:latin typeface="Arial" panose="020B0604020202020204" pitchFamily="34" charset="0"/>
              </a:rPr>
            </a:fld>
            <a:r>
              <a:rPr sz="1200" b="0" dirty="0">
                <a:solidFill>
                  <a:srgbClr val="898989"/>
                </a:solidFill>
                <a:latin typeface="Arial" panose="020B0604020202020204" pitchFamily="34" charset="0"/>
              </a:rPr>
              <a:t>/21</a:t>
            </a:r>
            <a:endParaRPr sz="1200" b="0" dirty="0">
              <a:solidFill>
                <a:srgbClr val="898989"/>
              </a:solidFill>
              <a:latin typeface="Arial" panose="020B0604020202020204" pitchFamily="34" charset="0"/>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Footer Placeholder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r>
              <a:rPr kumimoji="0" lang="en-US" sz="1200" b="0" i="0" u="none" strike="noStrike" kern="1200" cap="none" spc="0" normalizeH="0" baseline="0" noProof="0" smtClean="0">
                <a:ln>
                  <a:noFill/>
                </a:ln>
                <a:solidFill>
                  <a:srgbClr val="898989"/>
                </a:solidFill>
                <a:effectLst/>
                <a:uLnTx/>
                <a:uFillTx/>
                <a:latin typeface="Arial" panose="020B0604020202020204" pitchFamily="34" charset="0"/>
                <a:ea typeface="+mn-ea"/>
                <a:cs typeface="+mn-cs"/>
              </a:rPr>
              <a:t>Data Structures and Algorithms in Java </a:t>
            </a:r>
            <a:endParaRPr kumimoji="0" lang="en-US" sz="1200" b="0" i="0" u="none" strike="noStrike" kern="1200" cap="none" spc="0" normalizeH="0" baseline="0" noProof="0" smtClean="0">
              <a:ln>
                <a:noFill/>
              </a:ln>
              <a:solidFill>
                <a:srgbClr val="898989"/>
              </a:solidFill>
              <a:effectLst/>
              <a:uLnTx/>
              <a:uFillTx/>
              <a:latin typeface="Arial" panose="020B0604020202020204" pitchFamily="34" charset="0"/>
              <a:ea typeface="+mn-ea"/>
              <a:cs typeface="+mn-cs"/>
            </a:endParaRPr>
          </a:p>
        </p:txBody>
      </p:sp>
      <p:sp>
        <p:nvSpPr>
          <p:cNvPr id="6" name="Slide Number Placeholder 5"/>
          <p:cNvSpPr>
            <a:spLocks noGrp="1"/>
          </p:cNvSpPr>
          <p:nvPr>
            <p:ph type="sldNum" sz="quarter" idx="12"/>
          </p:nvPr>
        </p:nvSpPr>
        <p:spPr/>
        <p:txBody>
          <a:bodyPr/>
          <a:p>
            <a:pPr lvl="0" eaLnBrk="1" hangingPunct="1"/>
            <a:fld id="{9A0DB2DC-4C9A-4742-B13C-FB6460FD3503}" type="slidenum">
              <a:rPr lang="en-US" dirty="0">
                <a:latin typeface="Arial" panose="020B0604020202020204" pitchFamily="34" charset="0"/>
              </a:rPr>
            </a:fld>
            <a:r>
              <a:rPr sz="1200" b="0" dirty="0">
                <a:solidFill>
                  <a:srgbClr val="898989"/>
                </a:solidFill>
                <a:latin typeface="Arial" panose="020B0604020202020204" pitchFamily="34" charset="0"/>
              </a:rPr>
              <a:t>/21</a:t>
            </a:r>
            <a:endParaRPr sz="1200" b="0" dirty="0">
              <a:solidFill>
                <a:srgbClr val="898989"/>
              </a:solidFill>
              <a:latin typeface="Arial" panose="020B0604020202020204" pitchFamily="34" charset="0"/>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Footer Placeholder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r>
              <a:rPr kumimoji="0" lang="en-US" sz="1200" b="0" i="0" u="none" strike="noStrike" kern="1200" cap="none" spc="0" normalizeH="0" baseline="0" noProof="0" smtClean="0">
                <a:ln>
                  <a:noFill/>
                </a:ln>
                <a:solidFill>
                  <a:srgbClr val="898989"/>
                </a:solidFill>
                <a:effectLst/>
                <a:uLnTx/>
                <a:uFillTx/>
                <a:latin typeface="Arial" panose="020B0604020202020204" pitchFamily="34" charset="0"/>
                <a:ea typeface="+mn-ea"/>
                <a:cs typeface="+mn-cs"/>
              </a:rPr>
              <a:t>Data Structures and Algorithms in Java </a:t>
            </a:r>
            <a:endParaRPr kumimoji="0" lang="en-US" sz="1200" b="0" i="0" u="none" strike="noStrike" kern="1200" cap="none" spc="0" normalizeH="0" baseline="0" noProof="0" smtClean="0">
              <a:ln>
                <a:noFill/>
              </a:ln>
              <a:solidFill>
                <a:srgbClr val="898989"/>
              </a:solidFill>
              <a:effectLst/>
              <a:uLnTx/>
              <a:uFillTx/>
              <a:latin typeface="Arial" panose="020B0604020202020204" pitchFamily="34" charset="0"/>
              <a:ea typeface="+mn-ea"/>
              <a:cs typeface="+mn-cs"/>
            </a:endParaRPr>
          </a:p>
        </p:txBody>
      </p:sp>
      <p:sp>
        <p:nvSpPr>
          <p:cNvPr id="6" name="Slide Number Placeholder 5"/>
          <p:cNvSpPr>
            <a:spLocks noGrp="1"/>
          </p:cNvSpPr>
          <p:nvPr>
            <p:ph type="sldNum" sz="quarter" idx="12"/>
          </p:nvPr>
        </p:nvSpPr>
        <p:spPr/>
        <p:txBody>
          <a:bodyPr/>
          <a:p>
            <a:pPr lvl="0" eaLnBrk="1" hangingPunct="1"/>
            <a:fld id="{9A0DB2DC-4C9A-4742-B13C-FB6460FD3503}" type="slidenum">
              <a:rPr lang="en-US" dirty="0">
                <a:latin typeface="Arial" panose="020B0604020202020204" pitchFamily="34" charset="0"/>
              </a:rPr>
            </a:fld>
            <a:r>
              <a:rPr sz="1200" b="0" dirty="0">
                <a:solidFill>
                  <a:srgbClr val="898989"/>
                </a:solidFill>
                <a:latin typeface="Arial" panose="020B0604020202020204" pitchFamily="34" charset="0"/>
              </a:rPr>
              <a:t>/21</a:t>
            </a:r>
            <a:endParaRPr sz="1200" b="0" dirty="0">
              <a:solidFill>
                <a:srgbClr val="898989"/>
              </a:solidFill>
              <a:latin typeface="Arial" panose="020B0604020202020204" pitchFamily="34" charset="0"/>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600200"/>
            <a:ext cx="4038600" cy="4525963"/>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6" name="Footer Placeholder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r>
              <a:rPr kumimoji="0" lang="en-US" sz="1200" b="0" i="0" u="none" strike="noStrike" kern="1200" cap="none" spc="0" normalizeH="0" baseline="0" noProof="0" smtClean="0">
                <a:ln>
                  <a:noFill/>
                </a:ln>
                <a:solidFill>
                  <a:srgbClr val="898989"/>
                </a:solidFill>
                <a:effectLst/>
                <a:uLnTx/>
                <a:uFillTx/>
                <a:latin typeface="Arial" panose="020B0604020202020204" pitchFamily="34" charset="0"/>
                <a:ea typeface="+mn-ea"/>
                <a:cs typeface="+mn-cs"/>
              </a:rPr>
              <a:t>Data Structures and Algorithms in Java </a:t>
            </a:r>
            <a:endParaRPr kumimoji="0" lang="en-US" sz="1200" b="0" i="0" u="none" strike="noStrike" kern="1200" cap="none" spc="0" normalizeH="0" baseline="0" noProof="0" smtClean="0">
              <a:ln>
                <a:noFill/>
              </a:ln>
              <a:solidFill>
                <a:srgbClr val="898989"/>
              </a:solidFill>
              <a:effectLst/>
              <a:uLnTx/>
              <a:uFillTx/>
              <a:latin typeface="Arial" panose="020B0604020202020204" pitchFamily="34" charset="0"/>
              <a:ea typeface="+mn-ea"/>
              <a:cs typeface="+mn-cs"/>
            </a:endParaRPr>
          </a:p>
        </p:txBody>
      </p:sp>
      <p:sp>
        <p:nvSpPr>
          <p:cNvPr id="7" name="Slide Number Placeholder 6"/>
          <p:cNvSpPr>
            <a:spLocks noGrp="1"/>
          </p:cNvSpPr>
          <p:nvPr>
            <p:ph type="sldNum" sz="quarter" idx="12"/>
          </p:nvPr>
        </p:nvSpPr>
        <p:spPr/>
        <p:txBody>
          <a:bodyPr/>
          <a:p>
            <a:pPr lvl="0" eaLnBrk="1" hangingPunct="1"/>
            <a:fld id="{9A0DB2DC-4C9A-4742-B13C-FB6460FD3503}" type="slidenum">
              <a:rPr lang="en-US" dirty="0">
                <a:latin typeface="Arial" panose="020B0604020202020204" pitchFamily="34" charset="0"/>
              </a:rPr>
            </a:fld>
            <a:r>
              <a:rPr sz="1200" b="0" dirty="0">
                <a:solidFill>
                  <a:srgbClr val="898989"/>
                </a:solidFill>
                <a:latin typeface="Arial" panose="020B0604020202020204" pitchFamily="34" charset="0"/>
              </a:rPr>
              <a:t>/21</a:t>
            </a:r>
            <a:endParaRPr sz="1200" b="0" dirty="0">
              <a:solidFill>
                <a:srgbClr val="898989"/>
              </a:solidFill>
              <a:latin typeface="Arial" panose="020B0604020202020204" pitchFamily="34" charset="0"/>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5" name="Footer Placeholder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r>
              <a:rPr kumimoji="0" lang="en-US" sz="1200" b="0" i="0" u="none" strike="noStrike" kern="1200" cap="none" spc="0" normalizeH="0" baseline="0" noProof="0" smtClean="0">
                <a:ln>
                  <a:noFill/>
                </a:ln>
                <a:solidFill>
                  <a:srgbClr val="898989"/>
                </a:solidFill>
                <a:effectLst/>
                <a:uLnTx/>
                <a:uFillTx/>
                <a:latin typeface="Arial" panose="020B0604020202020204" pitchFamily="34" charset="0"/>
                <a:ea typeface="+mn-ea"/>
                <a:cs typeface="+mn-cs"/>
              </a:rPr>
              <a:t>Data Structures and Algorithms in Java </a:t>
            </a:r>
            <a:endParaRPr kumimoji="0" lang="en-US" sz="1200" b="0" i="0" u="none" strike="noStrike" kern="1200" cap="none" spc="0" normalizeH="0" baseline="0" noProof="0" smtClean="0">
              <a:ln>
                <a:noFill/>
              </a:ln>
              <a:solidFill>
                <a:srgbClr val="898989"/>
              </a:solidFill>
              <a:effectLst/>
              <a:uLnTx/>
              <a:uFillTx/>
              <a:latin typeface="Arial" panose="020B0604020202020204" pitchFamily="34" charset="0"/>
              <a:ea typeface="+mn-ea"/>
              <a:cs typeface="+mn-cs"/>
            </a:endParaRPr>
          </a:p>
        </p:txBody>
      </p:sp>
      <p:sp>
        <p:nvSpPr>
          <p:cNvPr id="6" name="Slide Number Placeholder 5"/>
          <p:cNvSpPr>
            <a:spLocks noGrp="1"/>
          </p:cNvSpPr>
          <p:nvPr>
            <p:ph type="sldNum" sz="quarter" idx="12"/>
          </p:nvPr>
        </p:nvSpPr>
        <p:spPr/>
        <p:txBody>
          <a:bodyPr/>
          <a:p>
            <a:pPr lvl="0" eaLnBrk="1" hangingPunct="1"/>
            <a:fld id="{9A0DB2DC-4C9A-4742-B13C-FB6460FD3503}" type="slidenum">
              <a:rPr lang="en-US" dirty="0">
                <a:latin typeface="Arial" panose="020B0604020202020204" pitchFamily="34" charset="0"/>
              </a:rPr>
            </a:fld>
            <a:r>
              <a:rPr sz="1200" b="0" dirty="0">
                <a:solidFill>
                  <a:srgbClr val="898989"/>
                </a:solidFill>
                <a:latin typeface="Arial" panose="020B0604020202020204" pitchFamily="34" charset="0"/>
              </a:rPr>
              <a:t>/21</a:t>
            </a:r>
            <a:endParaRPr sz="1200" b="0" dirty="0">
              <a:solidFill>
                <a:srgbClr val="898989"/>
              </a:solidFill>
              <a:latin typeface="Arial" panose="020B0604020202020204" pitchFamily="34" charset="0"/>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Arial" panose="020B0604020202020204" pitchFamily="34" charset="0"/>
                <a:cs typeface="Arial" panose="020B0604020202020204" pitchFamily="34" charset="0"/>
              </a:defRPr>
            </a:lvl1pPr>
          </a:lstStyle>
          <a:p>
            <a:r>
              <a:rPr lang="en-US" smtClean="0"/>
              <a:t>Click to edit Master title style</a:t>
            </a:r>
            <a:endParaRPr lang="en-US"/>
          </a:p>
        </p:txBody>
      </p:sp>
      <p:sp>
        <p:nvSpPr>
          <p:cNvPr id="3" name="Content Placeholder 2"/>
          <p:cNvSpPr>
            <a:spLocks noGrp="1"/>
          </p:cNvSpPr>
          <p:nvPr>
            <p:ph idx="1"/>
          </p:nvPr>
        </p:nvSpPr>
        <p:spPr/>
        <p:txBody>
          <a:bodyPr/>
          <a:lstStyle>
            <a:lvl1pPr>
              <a:buClr>
                <a:schemeClr val="tx2">
                  <a:lumMod val="60000"/>
                  <a:lumOff val="40000"/>
                </a:schemeClr>
              </a:buClr>
              <a:buSzPct val="80000"/>
              <a:buFont typeface="Wingdings" panose="05000000000000000000" pitchFamily="2" charset="2"/>
              <a:buChar char="l"/>
              <a:defRPr>
                <a:latin typeface="Arial" panose="020B0604020202020204" pitchFamily="34" charset="0"/>
                <a:cs typeface="Arial" panose="020B0604020202020204" pitchFamily="34" charset="0"/>
              </a:defRPr>
            </a:lvl1pPr>
            <a:lvl2pPr>
              <a:defRPr/>
            </a:lvl2pPr>
            <a:lvl3pPr>
              <a:defRPr/>
            </a:lvl3pPr>
            <a:lvl4pPr>
              <a:defRPr/>
            </a:lvl4pPr>
            <a:lvl5pPr>
              <a:defRPr/>
            </a:lvl5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Footer Placeholder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r>
              <a:rPr kumimoji="0" lang="en-US" sz="1200" b="0" i="0" u="none" strike="noStrike" kern="1200" cap="none" spc="0" normalizeH="0" baseline="0" noProof="0" smtClean="0">
                <a:ln>
                  <a:noFill/>
                </a:ln>
                <a:solidFill>
                  <a:srgbClr val="898989"/>
                </a:solidFill>
                <a:effectLst/>
                <a:uLnTx/>
                <a:uFillTx/>
                <a:latin typeface="Arial" panose="020B0604020202020204" pitchFamily="34" charset="0"/>
                <a:ea typeface="+mn-ea"/>
                <a:cs typeface="+mn-cs"/>
              </a:rPr>
              <a:t>Data Structures and Algorithms in Java </a:t>
            </a:r>
            <a:endParaRPr kumimoji="0" lang="en-US" sz="1200" b="0" i="0" u="none" strike="noStrike" kern="1200" cap="none" spc="0" normalizeH="0" baseline="0" noProof="0" smtClean="0">
              <a:ln>
                <a:noFill/>
              </a:ln>
              <a:solidFill>
                <a:srgbClr val="898989"/>
              </a:solidFill>
              <a:effectLst/>
              <a:uLnTx/>
              <a:uFillTx/>
              <a:latin typeface="Arial" panose="020B0604020202020204" pitchFamily="34" charset="0"/>
              <a:ea typeface="+mn-ea"/>
              <a:cs typeface="+mn-cs"/>
            </a:endParaRPr>
          </a:p>
        </p:txBody>
      </p:sp>
      <p:sp>
        <p:nvSpPr>
          <p:cNvPr id="6" name="Slide Number Placeholder 5"/>
          <p:cNvSpPr>
            <a:spLocks noGrp="1"/>
          </p:cNvSpPr>
          <p:nvPr>
            <p:ph type="sldNum" sz="quarter" idx="12"/>
          </p:nvPr>
        </p:nvSpPr>
        <p:spPr/>
        <p:txBody>
          <a:bodyPr/>
          <a:p>
            <a:pPr lvl="0" eaLnBrk="1" hangingPunct="1"/>
            <a:fld id="{9A0DB2DC-4C9A-4742-B13C-FB6460FD3503}" type="slidenum">
              <a:rPr lang="en-US" dirty="0">
                <a:latin typeface="Arial" panose="020B0604020202020204" pitchFamily="34" charset="0"/>
              </a:rPr>
            </a:fld>
            <a:r>
              <a:rPr sz="1200" b="0" dirty="0">
                <a:solidFill>
                  <a:srgbClr val="898989"/>
                </a:solidFill>
                <a:latin typeface="Arial" panose="020B0604020202020204" pitchFamily="34" charset="0"/>
              </a:rPr>
              <a:t>/21</a:t>
            </a:r>
            <a:endParaRPr sz="1200" b="0" dirty="0">
              <a:solidFill>
                <a:srgbClr val="898989"/>
              </a:solidFill>
              <a:latin typeface="Arial" panose="020B0604020202020204" pitchFamily="34" charset="0"/>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endParaRPr lang="en-US" smtClean="0"/>
          </a:p>
        </p:txBody>
      </p:sp>
      <p:sp>
        <p:nvSpPr>
          <p:cNvPr id="5" name="Footer Placeholder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r>
              <a:rPr kumimoji="0" lang="en-US" sz="1200" b="0" i="0" u="none" strike="noStrike" kern="1200" cap="none" spc="0" normalizeH="0" baseline="0" noProof="0" smtClean="0">
                <a:ln>
                  <a:noFill/>
                </a:ln>
                <a:solidFill>
                  <a:srgbClr val="898989"/>
                </a:solidFill>
                <a:effectLst/>
                <a:uLnTx/>
                <a:uFillTx/>
                <a:latin typeface="Arial" panose="020B0604020202020204" pitchFamily="34" charset="0"/>
                <a:ea typeface="+mn-ea"/>
                <a:cs typeface="+mn-cs"/>
              </a:rPr>
              <a:t>Data Structures and Algorithms in Java </a:t>
            </a:r>
            <a:endParaRPr kumimoji="0" lang="en-US" sz="1200" b="0" i="0" u="none" strike="noStrike" kern="1200" cap="none" spc="0" normalizeH="0" baseline="0" noProof="0" smtClean="0">
              <a:ln>
                <a:noFill/>
              </a:ln>
              <a:solidFill>
                <a:srgbClr val="898989"/>
              </a:solidFill>
              <a:effectLst/>
              <a:uLnTx/>
              <a:uFillTx/>
              <a:latin typeface="Arial" panose="020B0604020202020204" pitchFamily="34" charset="0"/>
              <a:ea typeface="+mn-ea"/>
              <a:cs typeface="+mn-cs"/>
            </a:endParaRPr>
          </a:p>
        </p:txBody>
      </p:sp>
      <p:sp>
        <p:nvSpPr>
          <p:cNvPr id="6" name="Slide Number Placeholder 5"/>
          <p:cNvSpPr>
            <a:spLocks noGrp="1"/>
          </p:cNvSpPr>
          <p:nvPr>
            <p:ph type="sldNum" sz="quarter" idx="12"/>
          </p:nvPr>
        </p:nvSpPr>
        <p:spPr/>
        <p:txBody>
          <a:bodyPr/>
          <a:p>
            <a:pPr lvl="0" eaLnBrk="1" hangingPunct="1"/>
            <a:fld id="{9A0DB2DC-4C9A-4742-B13C-FB6460FD3503}" type="slidenum">
              <a:rPr lang="en-US" dirty="0">
                <a:latin typeface="Arial" panose="020B0604020202020204" pitchFamily="34" charset="0"/>
              </a:rPr>
            </a:fld>
            <a:r>
              <a:rPr sz="1200" b="0" dirty="0">
                <a:solidFill>
                  <a:srgbClr val="898989"/>
                </a:solidFill>
                <a:latin typeface="Arial" panose="020B0604020202020204" pitchFamily="34" charset="0"/>
              </a:rPr>
              <a:t>/21</a:t>
            </a:r>
            <a:endParaRPr sz="1200" b="0" dirty="0">
              <a:solidFill>
                <a:srgbClr val="898989"/>
              </a:solidFill>
              <a:latin typeface="Arial" panose="020B0604020202020204" pitchFamily="34" charset="0"/>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6" name="Footer Placeholder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r>
              <a:rPr kumimoji="0" lang="en-US" sz="1200" b="0" i="0" u="none" strike="noStrike" kern="1200" cap="none" spc="0" normalizeH="0" baseline="0" noProof="0" smtClean="0">
                <a:ln>
                  <a:noFill/>
                </a:ln>
                <a:solidFill>
                  <a:srgbClr val="898989"/>
                </a:solidFill>
                <a:effectLst/>
                <a:uLnTx/>
                <a:uFillTx/>
                <a:latin typeface="Arial" panose="020B0604020202020204" pitchFamily="34" charset="0"/>
                <a:ea typeface="+mn-ea"/>
                <a:cs typeface="+mn-cs"/>
              </a:rPr>
              <a:t>Data Structures and Algorithms in Java </a:t>
            </a:r>
            <a:endParaRPr kumimoji="0" lang="en-US" sz="1200" b="0" i="0" u="none" strike="noStrike" kern="1200" cap="none" spc="0" normalizeH="0" baseline="0" noProof="0" smtClean="0">
              <a:ln>
                <a:noFill/>
              </a:ln>
              <a:solidFill>
                <a:srgbClr val="898989"/>
              </a:solidFill>
              <a:effectLst/>
              <a:uLnTx/>
              <a:uFillTx/>
              <a:latin typeface="Arial" panose="020B0604020202020204" pitchFamily="34" charset="0"/>
              <a:ea typeface="+mn-ea"/>
              <a:cs typeface="+mn-cs"/>
            </a:endParaRPr>
          </a:p>
        </p:txBody>
      </p:sp>
      <p:sp>
        <p:nvSpPr>
          <p:cNvPr id="7" name="Slide Number Placeholder 6"/>
          <p:cNvSpPr>
            <a:spLocks noGrp="1"/>
          </p:cNvSpPr>
          <p:nvPr>
            <p:ph type="sldNum" sz="quarter" idx="12"/>
          </p:nvPr>
        </p:nvSpPr>
        <p:spPr/>
        <p:txBody>
          <a:bodyPr/>
          <a:p>
            <a:pPr lvl="0" eaLnBrk="1" hangingPunct="1"/>
            <a:fld id="{9A0DB2DC-4C9A-4742-B13C-FB6460FD3503}" type="slidenum">
              <a:rPr lang="en-US" dirty="0">
                <a:latin typeface="Arial" panose="020B0604020202020204" pitchFamily="34" charset="0"/>
              </a:rPr>
            </a:fld>
            <a:r>
              <a:rPr sz="1200" b="0" dirty="0">
                <a:solidFill>
                  <a:srgbClr val="898989"/>
                </a:solidFill>
                <a:latin typeface="Arial" panose="020B0604020202020204" pitchFamily="34" charset="0"/>
              </a:rPr>
              <a:t>/21</a:t>
            </a:r>
            <a:endParaRPr sz="1200" b="0" dirty="0">
              <a:solidFill>
                <a:srgbClr val="898989"/>
              </a:solidFill>
              <a:latin typeface="Arial" panose="020B0604020202020204" pitchFamily="34" charset="0"/>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8" name="Footer Placeholder 7"/>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r>
              <a:rPr kumimoji="0" lang="en-US" sz="1200" b="0" i="0" u="none" strike="noStrike" kern="1200" cap="none" spc="0" normalizeH="0" baseline="0" noProof="0" smtClean="0">
                <a:ln>
                  <a:noFill/>
                </a:ln>
                <a:solidFill>
                  <a:srgbClr val="898989"/>
                </a:solidFill>
                <a:effectLst/>
                <a:uLnTx/>
                <a:uFillTx/>
                <a:latin typeface="Arial" panose="020B0604020202020204" pitchFamily="34" charset="0"/>
                <a:ea typeface="+mn-ea"/>
                <a:cs typeface="+mn-cs"/>
              </a:rPr>
              <a:t>Data Structures and Algorithms in Java </a:t>
            </a:r>
            <a:endParaRPr kumimoji="0" lang="en-US" sz="1200" b="0" i="0" u="none" strike="noStrike" kern="1200" cap="none" spc="0" normalizeH="0" baseline="0" noProof="0" smtClean="0">
              <a:ln>
                <a:noFill/>
              </a:ln>
              <a:solidFill>
                <a:srgbClr val="898989"/>
              </a:solidFill>
              <a:effectLst/>
              <a:uLnTx/>
              <a:uFillTx/>
              <a:latin typeface="Arial" panose="020B0604020202020204" pitchFamily="34" charset="0"/>
              <a:ea typeface="+mn-ea"/>
              <a:cs typeface="+mn-cs"/>
            </a:endParaRPr>
          </a:p>
        </p:txBody>
      </p:sp>
      <p:sp>
        <p:nvSpPr>
          <p:cNvPr id="9" name="Slide Number Placeholder 8"/>
          <p:cNvSpPr>
            <a:spLocks noGrp="1"/>
          </p:cNvSpPr>
          <p:nvPr>
            <p:ph type="sldNum" sz="quarter" idx="12"/>
          </p:nvPr>
        </p:nvSpPr>
        <p:spPr/>
        <p:txBody>
          <a:bodyPr/>
          <a:p>
            <a:pPr lvl="0" eaLnBrk="1" hangingPunct="1"/>
            <a:fld id="{9A0DB2DC-4C9A-4742-B13C-FB6460FD3503}" type="slidenum">
              <a:rPr lang="en-US" dirty="0">
                <a:latin typeface="Arial" panose="020B0604020202020204" pitchFamily="34" charset="0"/>
              </a:rPr>
            </a:fld>
            <a:r>
              <a:rPr sz="1200" b="0" dirty="0">
                <a:solidFill>
                  <a:srgbClr val="898989"/>
                </a:solidFill>
                <a:latin typeface="Arial" panose="020B0604020202020204" pitchFamily="34" charset="0"/>
              </a:rPr>
              <a:t>/21</a:t>
            </a:r>
            <a:endParaRPr sz="1200" b="0" dirty="0">
              <a:solidFill>
                <a:srgbClr val="898989"/>
              </a:solidFill>
              <a:latin typeface="Arial" panose="020B0604020202020204" pitchFamily="34" charset="0"/>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Footer Placeholder 3"/>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r>
              <a:rPr kumimoji="0" lang="en-US" sz="1200" b="0" i="0" u="none" strike="noStrike" kern="1200" cap="none" spc="0" normalizeH="0" baseline="0" noProof="0" smtClean="0">
                <a:ln>
                  <a:noFill/>
                </a:ln>
                <a:solidFill>
                  <a:srgbClr val="898989"/>
                </a:solidFill>
                <a:effectLst/>
                <a:uLnTx/>
                <a:uFillTx/>
                <a:latin typeface="Arial" panose="020B0604020202020204" pitchFamily="34" charset="0"/>
                <a:ea typeface="+mn-ea"/>
                <a:cs typeface="+mn-cs"/>
              </a:rPr>
              <a:t>Data Structures and Algorithms in Java </a:t>
            </a:r>
            <a:endParaRPr kumimoji="0" lang="en-US" sz="1200" b="0" i="0" u="none" strike="noStrike" kern="1200" cap="none" spc="0" normalizeH="0" baseline="0" noProof="0" smtClean="0">
              <a:ln>
                <a:noFill/>
              </a:ln>
              <a:solidFill>
                <a:srgbClr val="898989"/>
              </a:solidFill>
              <a:effectLst/>
              <a:uLnTx/>
              <a:uFillTx/>
              <a:latin typeface="Arial" panose="020B0604020202020204" pitchFamily="34" charset="0"/>
              <a:ea typeface="+mn-ea"/>
              <a:cs typeface="+mn-cs"/>
            </a:endParaRPr>
          </a:p>
        </p:txBody>
      </p:sp>
      <p:sp>
        <p:nvSpPr>
          <p:cNvPr id="5" name="Slide Number Placeholder 4"/>
          <p:cNvSpPr>
            <a:spLocks noGrp="1"/>
          </p:cNvSpPr>
          <p:nvPr>
            <p:ph type="sldNum" sz="quarter" idx="12"/>
          </p:nvPr>
        </p:nvSpPr>
        <p:spPr/>
        <p:txBody>
          <a:bodyPr/>
          <a:p>
            <a:pPr lvl="0" eaLnBrk="1" hangingPunct="1"/>
            <a:fld id="{9A0DB2DC-4C9A-4742-B13C-FB6460FD3503}" type="slidenum">
              <a:rPr lang="en-US" dirty="0">
                <a:latin typeface="Arial" panose="020B0604020202020204" pitchFamily="34" charset="0"/>
              </a:rPr>
            </a:fld>
            <a:r>
              <a:rPr sz="1200" b="0" dirty="0">
                <a:solidFill>
                  <a:srgbClr val="898989"/>
                </a:solidFill>
                <a:latin typeface="Arial" panose="020B0604020202020204" pitchFamily="34" charset="0"/>
              </a:rPr>
              <a:t>/21</a:t>
            </a:r>
            <a:endParaRPr sz="1200" b="0" dirty="0">
              <a:solidFill>
                <a:srgbClr val="898989"/>
              </a:solidFill>
              <a:latin typeface="Arial" panose="020B0604020202020204" pitchFamily="34" charset="0"/>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r>
              <a:rPr kumimoji="0" lang="en-US" sz="1200" b="0" i="0" u="none" strike="noStrike" kern="1200" cap="none" spc="0" normalizeH="0" baseline="0" noProof="0" smtClean="0">
                <a:ln>
                  <a:noFill/>
                </a:ln>
                <a:solidFill>
                  <a:srgbClr val="898989"/>
                </a:solidFill>
                <a:effectLst/>
                <a:uLnTx/>
                <a:uFillTx/>
                <a:latin typeface="Arial" panose="020B0604020202020204" pitchFamily="34" charset="0"/>
                <a:ea typeface="+mn-ea"/>
                <a:cs typeface="+mn-cs"/>
              </a:rPr>
              <a:t>Data Structures and Algorithms in Java </a:t>
            </a:r>
            <a:endParaRPr kumimoji="0" lang="en-US" sz="1200" b="0" i="0" u="none" strike="noStrike" kern="1200" cap="none" spc="0" normalizeH="0" baseline="0" noProof="0" smtClean="0">
              <a:ln>
                <a:noFill/>
              </a:ln>
              <a:solidFill>
                <a:srgbClr val="898989"/>
              </a:solidFill>
              <a:effectLst/>
              <a:uLnTx/>
              <a:uFillTx/>
              <a:latin typeface="Arial" panose="020B0604020202020204" pitchFamily="34" charset="0"/>
              <a:ea typeface="+mn-ea"/>
              <a:cs typeface="+mn-cs"/>
            </a:endParaRPr>
          </a:p>
        </p:txBody>
      </p:sp>
      <p:sp>
        <p:nvSpPr>
          <p:cNvPr id="4" name="Slide Number Placeholder 3"/>
          <p:cNvSpPr>
            <a:spLocks noGrp="1"/>
          </p:cNvSpPr>
          <p:nvPr>
            <p:ph type="sldNum" sz="quarter" idx="12"/>
          </p:nvPr>
        </p:nvSpPr>
        <p:spPr/>
        <p:txBody>
          <a:bodyPr/>
          <a:p>
            <a:pPr lvl="0" eaLnBrk="1" hangingPunct="1"/>
            <a:fld id="{9A0DB2DC-4C9A-4742-B13C-FB6460FD3503}" type="slidenum">
              <a:rPr lang="en-US" dirty="0">
                <a:latin typeface="Arial" panose="020B0604020202020204" pitchFamily="34" charset="0"/>
              </a:rPr>
            </a:fld>
            <a:r>
              <a:rPr sz="1200" b="0" dirty="0">
                <a:solidFill>
                  <a:srgbClr val="898989"/>
                </a:solidFill>
                <a:latin typeface="Arial" panose="020B0604020202020204" pitchFamily="34" charset="0"/>
              </a:rPr>
              <a:t>/21</a:t>
            </a:r>
            <a:endParaRPr sz="1200" b="0" dirty="0">
              <a:solidFill>
                <a:srgbClr val="898989"/>
              </a:solidFill>
              <a:latin typeface="Arial" panose="020B0604020202020204" pitchFamily="34" charset="0"/>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Arial" panose="020B0604020202020204" pitchFamily="34" charset="0"/>
                <a:cs typeface="Arial" panose="020B0604020202020204" pitchFamily="34" charset="0"/>
              </a:defRPr>
            </a:lvl1pPr>
          </a:lstStyle>
          <a:p>
            <a:r>
              <a:rPr lang="en-US" smtClean="0"/>
              <a:t>Click to edit Master title style</a:t>
            </a:r>
            <a:endParaRPr lang="en-US"/>
          </a:p>
        </p:txBody>
      </p:sp>
      <p:sp>
        <p:nvSpPr>
          <p:cNvPr id="3" name="Content Placeholder 2"/>
          <p:cNvSpPr>
            <a:spLocks noGrp="1"/>
          </p:cNvSpPr>
          <p:nvPr>
            <p:ph idx="1"/>
          </p:nvPr>
        </p:nvSpPr>
        <p:spPr/>
        <p:txBody>
          <a:bodyPr/>
          <a:lstStyle>
            <a:lvl1pPr>
              <a:buClr>
                <a:schemeClr val="tx2">
                  <a:lumMod val="60000"/>
                  <a:lumOff val="40000"/>
                </a:schemeClr>
              </a:buClr>
              <a:buSzPct val="80000"/>
              <a:buFont typeface="Wingdings" panose="05000000000000000000" pitchFamily="2" charset="2"/>
              <a:buChar char="l"/>
              <a:defRPr>
                <a:latin typeface="Arial" panose="020B0604020202020204" pitchFamily="34" charset="0"/>
                <a:cs typeface="Arial" panose="020B0604020202020204" pitchFamily="34" charset="0"/>
              </a:defRPr>
            </a:lvl1pPr>
            <a:lvl2pPr>
              <a:defRPr/>
            </a:lvl2pPr>
            <a:lvl3pPr>
              <a:defRPr/>
            </a:lvl3pPr>
            <a:lvl4pPr>
              <a:defRPr/>
            </a:lvl4pPr>
            <a:lvl5pPr>
              <a:defRPr/>
            </a:lvl5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Footer Placeholder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r>
              <a:rPr kumimoji="0" lang="en-US" sz="1200" b="0" i="0" u="none" strike="noStrike" kern="1200" cap="none" spc="0" normalizeH="0" baseline="0" noProof="0" smtClean="0">
                <a:ln>
                  <a:noFill/>
                </a:ln>
                <a:solidFill>
                  <a:srgbClr val="898989"/>
                </a:solidFill>
                <a:effectLst/>
                <a:uLnTx/>
                <a:uFillTx/>
                <a:latin typeface="Arial" panose="020B0604020202020204" pitchFamily="34" charset="0"/>
                <a:ea typeface="+mn-ea"/>
                <a:cs typeface="+mn-cs"/>
              </a:rPr>
              <a:t>Data Structures and Algorithms in Java </a:t>
            </a:r>
            <a:endParaRPr kumimoji="0" lang="en-US" sz="1200" b="0" i="0" u="none" strike="noStrike" kern="1200" cap="none" spc="0" normalizeH="0" baseline="0" noProof="0" smtClean="0">
              <a:ln>
                <a:noFill/>
              </a:ln>
              <a:solidFill>
                <a:srgbClr val="898989"/>
              </a:solidFill>
              <a:effectLst/>
              <a:uLnTx/>
              <a:uFillTx/>
              <a:latin typeface="Arial" panose="020B0604020202020204" pitchFamily="34" charset="0"/>
              <a:ea typeface="+mn-ea"/>
              <a:cs typeface="+mn-cs"/>
            </a:endParaRPr>
          </a:p>
        </p:txBody>
      </p:sp>
      <p:sp>
        <p:nvSpPr>
          <p:cNvPr id="6" name="Slide Number Placeholder 5"/>
          <p:cNvSpPr>
            <a:spLocks noGrp="1"/>
          </p:cNvSpPr>
          <p:nvPr>
            <p:ph type="sldNum" sz="quarter" idx="12"/>
          </p:nvPr>
        </p:nvSpPr>
        <p:spPr/>
        <p:txBody>
          <a:bodyPr/>
          <a:p>
            <a:pPr lvl="0" eaLnBrk="1" hangingPunct="1"/>
            <a:fld id="{9A0DB2DC-4C9A-4742-B13C-FB6460FD3503}" type="slidenum">
              <a:rPr lang="en-US" dirty="0">
                <a:latin typeface="Arial" panose="020B0604020202020204" pitchFamily="34" charset="0"/>
              </a:rPr>
            </a:fld>
            <a:r>
              <a:rPr sz="1200" b="0" dirty="0">
                <a:solidFill>
                  <a:srgbClr val="898989"/>
                </a:solidFill>
                <a:latin typeface="Arial" panose="020B0604020202020204" pitchFamily="34" charset="0"/>
              </a:rPr>
              <a:t>/21</a:t>
            </a:r>
            <a:endParaRPr sz="1200" b="0" dirty="0">
              <a:solidFill>
                <a:srgbClr val="898989"/>
              </a:solidFill>
              <a:latin typeface="Arial" panose="020B0604020202020204" pitchFamily="34" charset="0"/>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6" name="Footer Placeholder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r>
              <a:rPr kumimoji="0" lang="en-US" sz="1200" b="0" i="0" u="none" strike="noStrike" kern="1200" cap="none" spc="0" normalizeH="0" baseline="0" noProof="0" smtClean="0">
                <a:ln>
                  <a:noFill/>
                </a:ln>
                <a:solidFill>
                  <a:srgbClr val="898989"/>
                </a:solidFill>
                <a:effectLst/>
                <a:uLnTx/>
                <a:uFillTx/>
                <a:latin typeface="Arial" panose="020B0604020202020204" pitchFamily="34" charset="0"/>
                <a:ea typeface="+mn-ea"/>
                <a:cs typeface="+mn-cs"/>
              </a:rPr>
              <a:t>Data Structures and Algorithms in Java </a:t>
            </a:r>
            <a:endParaRPr kumimoji="0" lang="en-US" sz="1200" b="0" i="0" u="none" strike="noStrike" kern="1200" cap="none" spc="0" normalizeH="0" baseline="0" noProof="0" smtClean="0">
              <a:ln>
                <a:noFill/>
              </a:ln>
              <a:solidFill>
                <a:srgbClr val="898989"/>
              </a:solidFill>
              <a:effectLst/>
              <a:uLnTx/>
              <a:uFillTx/>
              <a:latin typeface="Arial" panose="020B0604020202020204" pitchFamily="34" charset="0"/>
              <a:ea typeface="+mn-ea"/>
              <a:cs typeface="+mn-cs"/>
            </a:endParaRPr>
          </a:p>
        </p:txBody>
      </p:sp>
      <p:sp>
        <p:nvSpPr>
          <p:cNvPr id="7" name="Slide Number Placeholder 6"/>
          <p:cNvSpPr>
            <a:spLocks noGrp="1"/>
          </p:cNvSpPr>
          <p:nvPr>
            <p:ph type="sldNum" sz="quarter" idx="12"/>
          </p:nvPr>
        </p:nvSpPr>
        <p:spPr/>
        <p:txBody>
          <a:bodyPr/>
          <a:p>
            <a:pPr lvl="0" eaLnBrk="1" hangingPunct="1"/>
            <a:fld id="{9A0DB2DC-4C9A-4742-B13C-FB6460FD3503}" type="slidenum">
              <a:rPr lang="en-US" dirty="0">
                <a:latin typeface="Arial" panose="020B0604020202020204" pitchFamily="34" charset="0"/>
              </a:rPr>
            </a:fld>
            <a:r>
              <a:rPr sz="1200" b="0" dirty="0">
                <a:solidFill>
                  <a:srgbClr val="898989"/>
                </a:solidFill>
                <a:latin typeface="Arial" panose="020B0604020202020204" pitchFamily="34" charset="0"/>
              </a:rPr>
              <a:t>/21</a:t>
            </a:r>
            <a:endParaRPr sz="1200" b="0" dirty="0">
              <a:solidFill>
                <a:srgbClr val="898989"/>
              </a:solidFill>
              <a:latin typeface="Arial" panose="020B0604020202020204" pitchFamily="34" charset="0"/>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vert="horz" wrap="square" lIns="91440" tIns="45720" rIns="91440" bIns="45720" numCol="1" rtlCol="0" anchor="t" anchorCtr="0" compatLnSpc="1">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en-US" sz="3200" b="0" i="0" u="none" strike="noStrike" kern="1200" cap="none" spc="0" normalizeH="0" baseline="0" noProof="0" smtClean="0">
              <a:ln>
                <a:noFill/>
              </a:ln>
              <a:solidFill>
                <a:schemeClr val="tx1"/>
              </a:solidFill>
              <a:effectLst/>
              <a:uLnTx/>
              <a:uFillTx/>
              <a:latin typeface="+mn-lt"/>
              <a:ea typeface="+mn-ea"/>
              <a:cs typeface="+mn-cs"/>
            </a:endParaRP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6" name="Footer Placeholder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r>
              <a:rPr kumimoji="0" lang="en-US" sz="1200" b="0" i="0" u="none" strike="noStrike" kern="1200" cap="none" spc="0" normalizeH="0" baseline="0" noProof="0" smtClean="0">
                <a:ln>
                  <a:noFill/>
                </a:ln>
                <a:solidFill>
                  <a:srgbClr val="898989"/>
                </a:solidFill>
                <a:effectLst/>
                <a:uLnTx/>
                <a:uFillTx/>
                <a:latin typeface="Arial" panose="020B0604020202020204" pitchFamily="34" charset="0"/>
                <a:ea typeface="+mn-ea"/>
                <a:cs typeface="+mn-cs"/>
              </a:rPr>
              <a:t>Data Structures and Algorithms in Java </a:t>
            </a:r>
            <a:endParaRPr kumimoji="0" lang="en-US" sz="1200" b="0" i="0" u="none" strike="noStrike" kern="1200" cap="none" spc="0" normalizeH="0" baseline="0" noProof="0" smtClean="0">
              <a:ln>
                <a:noFill/>
              </a:ln>
              <a:solidFill>
                <a:srgbClr val="898989"/>
              </a:solidFill>
              <a:effectLst/>
              <a:uLnTx/>
              <a:uFillTx/>
              <a:latin typeface="Arial" panose="020B0604020202020204" pitchFamily="34" charset="0"/>
              <a:ea typeface="+mn-ea"/>
              <a:cs typeface="+mn-cs"/>
            </a:endParaRPr>
          </a:p>
        </p:txBody>
      </p:sp>
      <p:sp>
        <p:nvSpPr>
          <p:cNvPr id="7" name="Slide Number Placeholder 6"/>
          <p:cNvSpPr>
            <a:spLocks noGrp="1"/>
          </p:cNvSpPr>
          <p:nvPr>
            <p:ph type="sldNum" sz="quarter" idx="12"/>
          </p:nvPr>
        </p:nvSpPr>
        <p:spPr/>
        <p:txBody>
          <a:bodyPr/>
          <a:p>
            <a:pPr lvl="0" eaLnBrk="1" hangingPunct="1"/>
            <a:fld id="{9A0DB2DC-4C9A-4742-B13C-FB6460FD3503}" type="slidenum">
              <a:rPr lang="en-US" dirty="0">
                <a:latin typeface="Arial" panose="020B0604020202020204" pitchFamily="34" charset="0"/>
              </a:rPr>
            </a:fld>
            <a:r>
              <a:rPr sz="1200" b="0" dirty="0">
                <a:solidFill>
                  <a:srgbClr val="898989"/>
                </a:solidFill>
                <a:latin typeface="Arial" panose="020B0604020202020204" pitchFamily="34" charset="0"/>
              </a:rPr>
              <a:t>/21</a:t>
            </a:r>
            <a:endParaRPr sz="1200" b="0" dirty="0">
              <a:solidFill>
                <a:srgbClr val="898989"/>
              </a:solidFill>
              <a:latin typeface="Arial" panose="020B0604020202020204" pitchFamily="34" charset="0"/>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Footer Placeholder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r>
              <a:rPr kumimoji="0" lang="en-US" sz="1200" b="0" i="0" u="none" strike="noStrike" kern="1200" cap="none" spc="0" normalizeH="0" baseline="0" noProof="0" smtClean="0">
                <a:ln>
                  <a:noFill/>
                </a:ln>
                <a:solidFill>
                  <a:srgbClr val="898989"/>
                </a:solidFill>
                <a:effectLst/>
                <a:uLnTx/>
                <a:uFillTx/>
                <a:latin typeface="Arial" panose="020B0604020202020204" pitchFamily="34" charset="0"/>
                <a:ea typeface="+mn-ea"/>
                <a:cs typeface="+mn-cs"/>
              </a:rPr>
              <a:t>Data Structures and Algorithms in Java </a:t>
            </a:r>
            <a:endParaRPr kumimoji="0" lang="en-US" sz="1200" b="0" i="0" u="none" strike="noStrike" kern="1200" cap="none" spc="0" normalizeH="0" baseline="0" noProof="0" smtClean="0">
              <a:ln>
                <a:noFill/>
              </a:ln>
              <a:solidFill>
                <a:srgbClr val="898989"/>
              </a:solidFill>
              <a:effectLst/>
              <a:uLnTx/>
              <a:uFillTx/>
              <a:latin typeface="Arial" panose="020B0604020202020204" pitchFamily="34" charset="0"/>
              <a:ea typeface="+mn-ea"/>
              <a:cs typeface="+mn-cs"/>
            </a:endParaRPr>
          </a:p>
        </p:txBody>
      </p:sp>
      <p:sp>
        <p:nvSpPr>
          <p:cNvPr id="6" name="Slide Number Placeholder 5"/>
          <p:cNvSpPr>
            <a:spLocks noGrp="1"/>
          </p:cNvSpPr>
          <p:nvPr>
            <p:ph type="sldNum" sz="quarter" idx="12"/>
          </p:nvPr>
        </p:nvSpPr>
        <p:spPr/>
        <p:txBody>
          <a:bodyPr/>
          <a:p>
            <a:pPr lvl="0" eaLnBrk="1" hangingPunct="1"/>
            <a:fld id="{9A0DB2DC-4C9A-4742-B13C-FB6460FD3503}" type="slidenum">
              <a:rPr lang="en-US" dirty="0">
                <a:latin typeface="Arial" panose="020B0604020202020204" pitchFamily="34" charset="0"/>
              </a:rPr>
            </a:fld>
            <a:r>
              <a:rPr sz="1200" b="0" dirty="0">
                <a:solidFill>
                  <a:srgbClr val="898989"/>
                </a:solidFill>
                <a:latin typeface="Arial" panose="020B0604020202020204" pitchFamily="34" charset="0"/>
              </a:rPr>
              <a:t>/21</a:t>
            </a:r>
            <a:endParaRPr sz="1200" b="0" dirty="0">
              <a:solidFill>
                <a:srgbClr val="898989"/>
              </a:solidFill>
              <a:latin typeface="Arial" panose="020B0604020202020204" pitchFamily="34" charset="0"/>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Footer Placeholder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r>
              <a:rPr kumimoji="0" lang="en-US" sz="1200" b="0" i="0" u="none" strike="noStrike" kern="1200" cap="none" spc="0" normalizeH="0" baseline="0" noProof="0" smtClean="0">
                <a:ln>
                  <a:noFill/>
                </a:ln>
                <a:solidFill>
                  <a:srgbClr val="898989"/>
                </a:solidFill>
                <a:effectLst/>
                <a:uLnTx/>
                <a:uFillTx/>
                <a:latin typeface="Arial" panose="020B0604020202020204" pitchFamily="34" charset="0"/>
                <a:ea typeface="+mn-ea"/>
                <a:cs typeface="+mn-cs"/>
              </a:rPr>
              <a:t>Data Structures and Algorithms in Java </a:t>
            </a:r>
            <a:endParaRPr kumimoji="0" lang="en-US" sz="1200" b="0" i="0" u="none" strike="noStrike" kern="1200" cap="none" spc="0" normalizeH="0" baseline="0" noProof="0" smtClean="0">
              <a:ln>
                <a:noFill/>
              </a:ln>
              <a:solidFill>
                <a:srgbClr val="898989"/>
              </a:solidFill>
              <a:effectLst/>
              <a:uLnTx/>
              <a:uFillTx/>
              <a:latin typeface="Arial" panose="020B0604020202020204" pitchFamily="34" charset="0"/>
              <a:ea typeface="+mn-ea"/>
              <a:cs typeface="+mn-cs"/>
            </a:endParaRPr>
          </a:p>
        </p:txBody>
      </p:sp>
      <p:sp>
        <p:nvSpPr>
          <p:cNvPr id="6" name="Slide Number Placeholder 5"/>
          <p:cNvSpPr>
            <a:spLocks noGrp="1"/>
          </p:cNvSpPr>
          <p:nvPr>
            <p:ph type="sldNum" sz="quarter" idx="12"/>
          </p:nvPr>
        </p:nvSpPr>
        <p:spPr/>
        <p:txBody>
          <a:bodyPr/>
          <a:p>
            <a:pPr lvl="0" eaLnBrk="1" hangingPunct="1"/>
            <a:fld id="{9A0DB2DC-4C9A-4742-B13C-FB6460FD3503}" type="slidenum">
              <a:rPr lang="en-US" dirty="0">
                <a:latin typeface="Arial" panose="020B0604020202020204" pitchFamily="34" charset="0"/>
              </a:rPr>
            </a:fld>
            <a:r>
              <a:rPr sz="1200" b="0" dirty="0">
                <a:solidFill>
                  <a:srgbClr val="898989"/>
                </a:solidFill>
                <a:latin typeface="Arial" panose="020B0604020202020204" pitchFamily="34" charset="0"/>
              </a:rPr>
              <a:t>/21</a:t>
            </a:r>
            <a:endParaRPr sz="1200" b="0" dirty="0">
              <a:solidFill>
                <a:srgbClr val="898989"/>
              </a:solidFill>
              <a:latin typeface="Arial" panose="020B0604020202020204" pitchFamily="34" charset="0"/>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600200"/>
            <a:ext cx="4038600" cy="4525963"/>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6" name="Footer Placeholder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r>
              <a:rPr kumimoji="0" lang="en-US" sz="1200" b="0" i="0" u="none" strike="noStrike" kern="1200" cap="none" spc="0" normalizeH="0" baseline="0" noProof="0" smtClean="0">
                <a:ln>
                  <a:noFill/>
                </a:ln>
                <a:solidFill>
                  <a:srgbClr val="898989"/>
                </a:solidFill>
                <a:effectLst/>
                <a:uLnTx/>
                <a:uFillTx/>
                <a:latin typeface="Arial" panose="020B0604020202020204" pitchFamily="34" charset="0"/>
                <a:ea typeface="+mn-ea"/>
                <a:cs typeface="+mn-cs"/>
              </a:rPr>
              <a:t>Data Structures and Algorithms in Java </a:t>
            </a:r>
            <a:endParaRPr kumimoji="0" lang="en-US" sz="1200" b="0" i="0" u="none" strike="noStrike" kern="1200" cap="none" spc="0" normalizeH="0" baseline="0" noProof="0" smtClean="0">
              <a:ln>
                <a:noFill/>
              </a:ln>
              <a:solidFill>
                <a:srgbClr val="898989"/>
              </a:solidFill>
              <a:effectLst/>
              <a:uLnTx/>
              <a:uFillTx/>
              <a:latin typeface="Arial" panose="020B0604020202020204" pitchFamily="34" charset="0"/>
              <a:ea typeface="+mn-ea"/>
              <a:cs typeface="+mn-cs"/>
            </a:endParaRPr>
          </a:p>
        </p:txBody>
      </p:sp>
      <p:sp>
        <p:nvSpPr>
          <p:cNvPr id="7" name="Slide Number Placeholder 6"/>
          <p:cNvSpPr>
            <a:spLocks noGrp="1"/>
          </p:cNvSpPr>
          <p:nvPr>
            <p:ph type="sldNum" sz="quarter" idx="12"/>
          </p:nvPr>
        </p:nvSpPr>
        <p:spPr/>
        <p:txBody>
          <a:bodyPr/>
          <a:p>
            <a:pPr lvl="0" eaLnBrk="1" hangingPunct="1"/>
            <a:fld id="{9A0DB2DC-4C9A-4742-B13C-FB6460FD3503}" type="slidenum">
              <a:rPr lang="en-US" dirty="0">
                <a:latin typeface="Arial" panose="020B0604020202020204" pitchFamily="34" charset="0"/>
              </a:rPr>
            </a:fld>
            <a:r>
              <a:rPr sz="1200" b="0" dirty="0">
                <a:solidFill>
                  <a:srgbClr val="898989"/>
                </a:solidFill>
                <a:latin typeface="Arial" panose="020B0604020202020204" pitchFamily="34" charset="0"/>
              </a:rPr>
              <a:t>/21</a:t>
            </a:r>
            <a:endParaRPr sz="1200" b="0" dirty="0">
              <a:solidFill>
                <a:srgbClr val="898989"/>
              </a:solidFill>
              <a:latin typeface="Arial" panose="020B0604020202020204" pitchFamily="34" charset="0"/>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endParaRPr lang="en-US" smtClean="0"/>
          </a:p>
        </p:txBody>
      </p:sp>
      <p:sp>
        <p:nvSpPr>
          <p:cNvPr id="5" name="Footer Placeholder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r>
              <a:rPr kumimoji="0" lang="en-US" sz="1200" b="0" i="0" u="none" strike="noStrike" kern="1200" cap="none" spc="0" normalizeH="0" baseline="0" noProof="0" smtClean="0">
                <a:ln>
                  <a:noFill/>
                </a:ln>
                <a:solidFill>
                  <a:srgbClr val="898989"/>
                </a:solidFill>
                <a:effectLst/>
                <a:uLnTx/>
                <a:uFillTx/>
                <a:latin typeface="Arial" panose="020B0604020202020204" pitchFamily="34" charset="0"/>
                <a:ea typeface="+mn-ea"/>
                <a:cs typeface="+mn-cs"/>
              </a:rPr>
              <a:t>Data Structures and Algorithms in Java </a:t>
            </a:r>
            <a:endParaRPr kumimoji="0" lang="en-US" sz="1200" b="0" i="0" u="none" strike="noStrike" kern="1200" cap="none" spc="0" normalizeH="0" baseline="0" noProof="0" smtClean="0">
              <a:ln>
                <a:noFill/>
              </a:ln>
              <a:solidFill>
                <a:srgbClr val="898989"/>
              </a:solidFill>
              <a:effectLst/>
              <a:uLnTx/>
              <a:uFillTx/>
              <a:latin typeface="Arial" panose="020B0604020202020204" pitchFamily="34" charset="0"/>
              <a:ea typeface="+mn-ea"/>
              <a:cs typeface="+mn-cs"/>
            </a:endParaRPr>
          </a:p>
        </p:txBody>
      </p:sp>
      <p:sp>
        <p:nvSpPr>
          <p:cNvPr id="6" name="Slide Number Placeholder 5"/>
          <p:cNvSpPr>
            <a:spLocks noGrp="1"/>
          </p:cNvSpPr>
          <p:nvPr>
            <p:ph type="sldNum" sz="quarter" idx="12"/>
          </p:nvPr>
        </p:nvSpPr>
        <p:spPr/>
        <p:txBody>
          <a:bodyPr/>
          <a:p>
            <a:pPr lvl="0" eaLnBrk="1" hangingPunct="1"/>
            <a:fld id="{9A0DB2DC-4C9A-4742-B13C-FB6460FD3503}" type="slidenum">
              <a:rPr lang="en-US" dirty="0">
                <a:latin typeface="Arial" panose="020B0604020202020204" pitchFamily="34" charset="0"/>
              </a:rPr>
            </a:fld>
            <a:r>
              <a:rPr sz="1200" b="0" dirty="0">
                <a:solidFill>
                  <a:srgbClr val="898989"/>
                </a:solidFill>
                <a:latin typeface="Arial" panose="020B0604020202020204" pitchFamily="34" charset="0"/>
              </a:rPr>
              <a:t>/21</a:t>
            </a:r>
            <a:endParaRPr sz="1200" b="0" dirty="0">
              <a:solidFill>
                <a:srgbClr val="898989"/>
              </a:solidFill>
              <a:latin typeface="Arial" panose="020B0604020202020204" pitchFamily="34" charset="0"/>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a:xfrm>
            <a:off x="457200" y="6356350"/>
            <a:ext cx="2133600" cy="365125"/>
          </a:xfrm>
          <a:prstGeom prst="rect">
            <a:avLst/>
          </a:prstGeom>
        </p:spPr>
        <p:txBody>
          <a:bodyPr/>
          <a:p>
            <a:pPr marL="0" marR="0" lvl="0" indent="0" algn="l" defTabSz="914400" rtl="0" eaLnBrk="1" fontAlgn="base" latinLnBrk="0" hangingPunct="1">
              <a:lnSpc>
                <a:spcPct val="100000"/>
              </a:lnSpc>
              <a:spcBef>
                <a:spcPct val="0"/>
              </a:spcBef>
              <a:spcAft>
                <a:spcPct val="0"/>
              </a:spcAft>
              <a:buClrTx/>
              <a:buSzTx/>
              <a:buFontTx/>
              <a:buNone/>
              <a:defRPr/>
            </a:pPr>
            <a:fld id="{F13AC45E-DEDB-41E1-9FA6-17A2FFCEF17D}" type="datetime1">
              <a:rPr kumimoji="0" lang="en-US" sz="1200" b="0" i="0" u="none" strike="noStrike" kern="1200" cap="none" spc="0" normalizeH="0" baseline="0" noProof="0" smtClean="0">
                <a:ln>
                  <a:noFill/>
                </a:ln>
                <a:solidFill>
                  <a:srgbClr val="898989"/>
                </a:solidFill>
                <a:effectLst/>
                <a:uLnTx/>
                <a:uFillTx/>
                <a:latin typeface="Arial" panose="020B0604020202020204" pitchFamily="34" charset="0"/>
                <a:ea typeface="+mn-ea"/>
                <a:cs typeface="+mn-cs"/>
              </a:rPr>
            </a:fld>
            <a:endParaRPr kumimoji="0" lang="en-US" sz="1200" b="0" i="0" u="none" strike="noStrike" kern="1200" cap="none" spc="0" normalizeH="0" baseline="0" noProof="0" smtClean="0">
              <a:ln>
                <a:noFill/>
              </a:ln>
              <a:solidFill>
                <a:srgbClr val="898989"/>
              </a:solidFill>
              <a:effectLst/>
              <a:uLnTx/>
              <a:uFillTx/>
              <a:latin typeface="Arial" panose="020B0604020202020204" pitchFamily="34" charset="0"/>
              <a:ea typeface="+mn-ea"/>
              <a:cs typeface="+mn-cs"/>
            </a:endParaRPr>
          </a:p>
        </p:txBody>
      </p:sp>
      <p:sp>
        <p:nvSpPr>
          <p:cNvPr id="6" name="Footer Placeholder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r>
              <a:rPr kumimoji="0" lang="en-US" sz="1200" b="0" i="0" u="none" strike="noStrike" kern="1200" cap="none" spc="0" normalizeH="0" baseline="0" noProof="0" smtClean="0">
                <a:ln>
                  <a:noFill/>
                </a:ln>
                <a:solidFill>
                  <a:srgbClr val="898989"/>
                </a:solidFill>
                <a:effectLst/>
                <a:uLnTx/>
                <a:uFillTx/>
                <a:latin typeface="Arial" panose="020B0604020202020204" pitchFamily="34" charset="0"/>
                <a:ea typeface="+mn-ea"/>
                <a:cs typeface="+mn-cs"/>
              </a:rPr>
              <a:t>Data Structures and Algorithms in Java </a:t>
            </a:r>
            <a:endParaRPr kumimoji="0" lang="en-US" sz="1200" b="0" i="0" u="none" strike="noStrike" kern="1200" cap="none" spc="0" normalizeH="0" baseline="0" noProof="0" smtClean="0">
              <a:ln>
                <a:noFill/>
              </a:ln>
              <a:solidFill>
                <a:srgbClr val="898989"/>
              </a:solidFill>
              <a:effectLst/>
              <a:uLnTx/>
              <a:uFillTx/>
              <a:latin typeface="Arial" panose="020B0604020202020204" pitchFamily="34" charset="0"/>
              <a:ea typeface="+mn-ea"/>
              <a:cs typeface="+mn-cs"/>
            </a:endParaRPr>
          </a:p>
        </p:txBody>
      </p:sp>
      <p:sp>
        <p:nvSpPr>
          <p:cNvPr id="7" name="Slide Number Placeholder 6"/>
          <p:cNvSpPr>
            <a:spLocks noGrp="1"/>
          </p:cNvSpPr>
          <p:nvPr>
            <p:ph type="sldNum" sz="quarter" idx="12"/>
          </p:nvPr>
        </p:nvSpPr>
        <p:spPr/>
        <p:txBody>
          <a:bodyPr/>
          <a:p>
            <a:pPr lvl="0" eaLnBrk="1" hangingPunct="1"/>
            <a:fld id="{9A0DB2DC-4C9A-4742-B13C-FB6460FD3503}" type="slidenum">
              <a:rPr lang="en-US" dirty="0">
                <a:latin typeface="Arial" panose="020B0604020202020204" pitchFamily="34" charset="0"/>
              </a:rPr>
            </a:fld>
            <a:r>
              <a:rPr sz="1200" b="0" dirty="0">
                <a:solidFill>
                  <a:srgbClr val="898989"/>
                </a:solidFill>
                <a:latin typeface="Arial" panose="020B0604020202020204" pitchFamily="34" charset="0"/>
              </a:rPr>
              <a:t>/21</a:t>
            </a:r>
            <a:endParaRPr sz="1200" b="0" dirty="0">
              <a:solidFill>
                <a:srgbClr val="898989"/>
              </a:solidFill>
              <a:latin typeface="Arial" panose="020B0604020202020204" pitchFamily="34" charset="0"/>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8" name="Footer Placeholder 7"/>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r>
              <a:rPr kumimoji="0" lang="en-US" sz="1200" b="0" i="0" u="none" strike="noStrike" kern="1200" cap="none" spc="0" normalizeH="0" baseline="0" noProof="0" smtClean="0">
                <a:ln>
                  <a:noFill/>
                </a:ln>
                <a:solidFill>
                  <a:srgbClr val="898989"/>
                </a:solidFill>
                <a:effectLst/>
                <a:uLnTx/>
                <a:uFillTx/>
                <a:latin typeface="Arial" panose="020B0604020202020204" pitchFamily="34" charset="0"/>
                <a:ea typeface="+mn-ea"/>
                <a:cs typeface="+mn-cs"/>
              </a:rPr>
              <a:t>Data Structures and Algorithms in Java </a:t>
            </a:r>
            <a:endParaRPr kumimoji="0" lang="en-US" sz="1200" b="0" i="0" u="none" strike="noStrike" kern="1200" cap="none" spc="0" normalizeH="0" baseline="0" noProof="0" smtClean="0">
              <a:ln>
                <a:noFill/>
              </a:ln>
              <a:solidFill>
                <a:srgbClr val="898989"/>
              </a:solidFill>
              <a:effectLst/>
              <a:uLnTx/>
              <a:uFillTx/>
              <a:latin typeface="Arial" panose="020B0604020202020204" pitchFamily="34" charset="0"/>
              <a:ea typeface="+mn-ea"/>
              <a:cs typeface="+mn-cs"/>
            </a:endParaRPr>
          </a:p>
        </p:txBody>
      </p:sp>
      <p:sp>
        <p:nvSpPr>
          <p:cNvPr id="9" name="Slide Number Placeholder 8"/>
          <p:cNvSpPr>
            <a:spLocks noGrp="1"/>
          </p:cNvSpPr>
          <p:nvPr>
            <p:ph type="sldNum" sz="quarter" idx="12"/>
          </p:nvPr>
        </p:nvSpPr>
        <p:spPr/>
        <p:txBody>
          <a:bodyPr/>
          <a:p>
            <a:pPr lvl="0" eaLnBrk="1" hangingPunct="1"/>
            <a:fld id="{9A0DB2DC-4C9A-4742-B13C-FB6460FD3503}" type="slidenum">
              <a:rPr lang="en-US" dirty="0">
                <a:latin typeface="Arial" panose="020B0604020202020204" pitchFamily="34" charset="0"/>
              </a:rPr>
            </a:fld>
            <a:r>
              <a:rPr sz="1200" b="0" dirty="0">
                <a:solidFill>
                  <a:srgbClr val="898989"/>
                </a:solidFill>
                <a:latin typeface="Arial" panose="020B0604020202020204" pitchFamily="34" charset="0"/>
              </a:rPr>
              <a:t>/21</a:t>
            </a:r>
            <a:endParaRPr sz="1200" b="0" dirty="0">
              <a:solidFill>
                <a:srgbClr val="898989"/>
              </a:solidFill>
              <a:latin typeface="Arial" panose="020B0604020202020204" pitchFamily="34" charset="0"/>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Footer Placeholder 3"/>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r>
              <a:rPr kumimoji="0" lang="en-US" sz="1200" b="0" i="0" u="none" strike="noStrike" kern="1200" cap="none" spc="0" normalizeH="0" baseline="0" noProof="0" smtClean="0">
                <a:ln>
                  <a:noFill/>
                </a:ln>
                <a:solidFill>
                  <a:srgbClr val="898989"/>
                </a:solidFill>
                <a:effectLst/>
                <a:uLnTx/>
                <a:uFillTx/>
                <a:latin typeface="Arial" panose="020B0604020202020204" pitchFamily="34" charset="0"/>
                <a:ea typeface="+mn-ea"/>
                <a:cs typeface="+mn-cs"/>
              </a:rPr>
              <a:t>Data Structures and Algorithms in Java </a:t>
            </a:r>
            <a:endParaRPr kumimoji="0" lang="en-US" sz="1200" b="0" i="0" u="none" strike="noStrike" kern="1200" cap="none" spc="0" normalizeH="0" baseline="0" noProof="0" smtClean="0">
              <a:ln>
                <a:noFill/>
              </a:ln>
              <a:solidFill>
                <a:srgbClr val="898989"/>
              </a:solidFill>
              <a:effectLst/>
              <a:uLnTx/>
              <a:uFillTx/>
              <a:latin typeface="Arial" panose="020B0604020202020204" pitchFamily="34" charset="0"/>
              <a:ea typeface="+mn-ea"/>
              <a:cs typeface="+mn-cs"/>
            </a:endParaRPr>
          </a:p>
        </p:txBody>
      </p:sp>
      <p:sp>
        <p:nvSpPr>
          <p:cNvPr id="5" name="Slide Number Placeholder 4"/>
          <p:cNvSpPr>
            <a:spLocks noGrp="1"/>
          </p:cNvSpPr>
          <p:nvPr>
            <p:ph type="sldNum" sz="quarter" idx="12"/>
          </p:nvPr>
        </p:nvSpPr>
        <p:spPr/>
        <p:txBody>
          <a:bodyPr/>
          <a:p>
            <a:pPr lvl="0" eaLnBrk="1" hangingPunct="1"/>
            <a:fld id="{9A0DB2DC-4C9A-4742-B13C-FB6460FD3503}" type="slidenum">
              <a:rPr lang="en-US" dirty="0">
                <a:latin typeface="Arial" panose="020B0604020202020204" pitchFamily="34" charset="0"/>
              </a:rPr>
            </a:fld>
            <a:r>
              <a:rPr sz="1200" b="0" dirty="0">
                <a:solidFill>
                  <a:srgbClr val="898989"/>
                </a:solidFill>
                <a:latin typeface="Arial" panose="020B0604020202020204" pitchFamily="34" charset="0"/>
              </a:rPr>
              <a:t>/21</a:t>
            </a:r>
            <a:endParaRPr sz="1200" b="0" dirty="0">
              <a:solidFill>
                <a:srgbClr val="898989"/>
              </a:solidFill>
              <a:latin typeface="Arial" panose="020B0604020202020204" pitchFamily="34" charset="0"/>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r>
              <a:rPr kumimoji="0" lang="en-US" sz="1200" b="0" i="0" u="none" strike="noStrike" kern="1200" cap="none" spc="0" normalizeH="0" baseline="0" noProof="0" smtClean="0">
                <a:ln>
                  <a:noFill/>
                </a:ln>
                <a:solidFill>
                  <a:srgbClr val="898989"/>
                </a:solidFill>
                <a:effectLst/>
                <a:uLnTx/>
                <a:uFillTx/>
                <a:latin typeface="Arial" panose="020B0604020202020204" pitchFamily="34" charset="0"/>
                <a:ea typeface="+mn-ea"/>
                <a:cs typeface="+mn-cs"/>
              </a:rPr>
              <a:t>Data Structures and Algorithms in Java </a:t>
            </a:r>
            <a:endParaRPr kumimoji="0" lang="en-US" sz="1200" b="0" i="0" u="none" strike="noStrike" kern="1200" cap="none" spc="0" normalizeH="0" baseline="0" noProof="0" smtClean="0">
              <a:ln>
                <a:noFill/>
              </a:ln>
              <a:solidFill>
                <a:srgbClr val="898989"/>
              </a:solidFill>
              <a:effectLst/>
              <a:uLnTx/>
              <a:uFillTx/>
              <a:latin typeface="Arial" panose="020B0604020202020204" pitchFamily="34" charset="0"/>
              <a:ea typeface="+mn-ea"/>
              <a:cs typeface="+mn-cs"/>
            </a:endParaRPr>
          </a:p>
        </p:txBody>
      </p:sp>
      <p:sp>
        <p:nvSpPr>
          <p:cNvPr id="4" name="Slide Number Placeholder 3"/>
          <p:cNvSpPr>
            <a:spLocks noGrp="1"/>
          </p:cNvSpPr>
          <p:nvPr>
            <p:ph type="sldNum" sz="quarter" idx="12"/>
          </p:nvPr>
        </p:nvSpPr>
        <p:spPr/>
        <p:txBody>
          <a:bodyPr/>
          <a:p>
            <a:pPr lvl="0" eaLnBrk="1" hangingPunct="1"/>
            <a:fld id="{9A0DB2DC-4C9A-4742-B13C-FB6460FD3503}" type="slidenum">
              <a:rPr lang="en-US" dirty="0">
                <a:latin typeface="Arial" panose="020B0604020202020204" pitchFamily="34" charset="0"/>
              </a:rPr>
            </a:fld>
            <a:r>
              <a:rPr sz="1200" b="0" dirty="0">
                <a:solidFill>
                  <a:srgbClr val="898989"/>
                </a:solidFill>
                <a:latin typeface="Arial" panose="020B0604020202020204" pitchFamily="34" charset="0"/>
              </a:rPr>
              <a:t>/21</a:t>
            </a:r>
            <a:endParaRPr sz="1200" b="0" dirty="0">
              <a:solidFill>
                <a:srgbClr val="898989"/>
              </a:solidFill>
              <a:latin typeface="Arial" panose="020B0604020202020204" pitchFamily="34" charset="0"/>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6" name="Footer Placeholder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r>
              <a:rPr kumimoji="0" lang="en-US" sz="1200" b="0" i="0" u="none" strike="noStrike" kern="1200" cap="none" spc="0" normalizeH="0" baseline="0" noProof="0" smtClean="0">
                <a:ln>
                  <a:noFill/>
                </a:ln>
                <a:solidFill>
                  <a:srgbClr val="898989"/>
                </a:solidFill>
                <a:effectLst/>
                <a:uLnTx/>
                <a:uFillTx/>
                <a:latin typeface="Arial" panose="020B0604020202020204" pitchFamily="34" charset="0"/>
                <a:ea typeface="+mn-ea"/>
                <a:cs typeface="+mn-cs"/>
              </a:rPr>
              <a:t>Data Structures and Algorithms in Java </a:t>
            </a:r>
            <a:endParaRPr kumimoji="0" lang="en-US" sz="1200" b="0" i="0" u="none" strike="noStrike" kern="1200" cap="none" spc="0" normalizeH="0" baseline="0" noProof="0" smtClean="0">
              <a:ln>
                <a:noFill/>
              </a:ln>
              <a:solidFill>
                <a:srgbClr val="898989"/>
              </a:solidFill>
              <a:effectLst/>
              <a:uLnTx/>
              <a:uFillTx/>
              <a:latin typeface="Arial" panose="020B0604020202020204" pitchFamily="34" charset="0"/>
              <a:ea typeface="+mn-ea"/>
              <a:cs typeface="+mn-cs"/>
            </a:endParaRPr>
          </a:p>
        </p:txBody>
      </p:sp>
      <p:sp>
        <p:nvSpPr>
          <p:cNvPr id="7" name="Slide Number Placeholder 6"/>
          <p:cNvSpPr>
            <a:spLocks noGrp="1"/>
          </p:cNvSpPr>
          <p:nvPr>
            <p:ph type="sldNum" sz="quarter" idx="12"/>
          </p:nvPr>
        </p:nvSpPr>
        <p:spPr/>
        <p:txBody>
          <a:bodyPr/>
          <a:p>
            <a:pPr lvl="0" eaLnBrk="1" hangingPunct="1"/>
            <a:fld id="{9A0DB2DC-4C9A-4742-B13C-FB6460FD3503}" type="slidenum">
              <a:rPr lang="en-US" dirty="0">
                <a:latin typeface="Arial" panose="020B0604020202020204" pitchFamily="34" charset="0"/>
              </a:rPr>
            </a:fld>
            <a:r>
              <a:rPr sz="1200" b="0" dirty="0">
                <a:solidFill>
                  <a:srgbClr val="898989"/>
                </a:solidFill>
                <a:latin typeface="Arial" panose="020B0604020202020204" pitchFamily="34" charset="0"/>
              </a:rPr>
              <a:t>/21</a:t>
            </a:r>
            <a:endParaRPr sz="1200" b="0" dirty="0">
              <a:solidFill>
                <a:srgbClr val="898989"/>
              </a:solidFill>
              <a:latin typeface="Arial" panose="020B0604020202020204" pitchFamily="34" charset="0"/>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vert="horz" wrap="square" lIns="91440" tIns="45720" rIns="91440" bIns="45720" numCol="1" rtlCol="0" anchor="t" anchorCtr="0" compatLnSpc="1">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en-US" sz="3200" b="0" i="0" u="none" strike="noStrike" kern="1200" cap="none" spc="0" normalizeH="0" baseline="0" noProof="0" smtClean="0">
              <a:ln>
                <a:noFill/>
              </a:ln>
              <a:solidFill>
                <a:schemeClr val="tx1"/>
              </a:solidFill>
              <a:effectLst/>
              <a:uLnTx/>
              <a:uFillTx/>
              <a:latin typeface="+mn-lt"/>
              <a:ea typeface="+mn-ea"/>
              <a:cs typeface="+mn-cs"/>
            </a:endParaRP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6" name="Footer Placeholder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r>
              <a:rPr kumimoji="0" lang="en-US" sz="1200" b="0" i="0" u="none" strike="noStrike" kern="1200" cap="none" spc="0" normalizeH="0" baseline="0" noProof="0" smtClean="0">
                <a:ln>
                  <a:noFill/>
                </a:ln>
                <a:solidFill>
                  <a:srgbClr val="898989"/>
                </a:solidFill>
                <a:effectLst/>
                <a:uLnTx/>
                <a:uFillTx/>
                <a:latin typeface="Arial" panose="020B0604020202020204" pitchFamily="34" charset="0"/>
                <a:ea typeface="+mn-ea"/>
                <a:cs typeface="+mn-cs"/>
              </a:rPr>
              <a:t>Data Structures and Algorithms in Java </a:t>
            </a:r>
            <a:endParaRPr kumimoji="0" lang="en-US" sz="1200" b="0" i="0" u="none" strike="noStrike" kern="1200" cap="none" spc="0" normalizeH="0" baseline="0" noProof="0" smtClean="0">
              <a:ln>
                <a:noFill/>
              </a:ln>
              <a:solidFill>
                <a:srgbClr val="898989"/>
              </a:solidFill>
              <a:effectLst/>
              <a:uLnTx/>
              <a:uFillTx/>
              <a:latin typeface="Arial" panose="020B0604020202020204" pitchFamily="34" charset="0"/>
              <a:ea typeface="+mn-ea"/>
              <a:cs typeface="+mn-cs"/>
            </a:endParaRPr>
          </a:p>
        </p:txBody>
      </p:sp>
      <p:sp>
        <p:nvSpPr>
          <p:cNvPr id="7" name="Slide Number Placeholder 6"/>
          <p:cNvSpPr>
            <a:spLocks noGrp="1"/>
          </p:cNvSpPr>
          <p:nvPr>
            <p:ph type="sldNum" sz="quarter" idx="12"/>
          </p:nvPr>
        </p:nvSpPr>
        <p:spPr/>
        <p:txBody>
          <a:bodyPr/>
          <a:p>
            <a:pPr lvl="0" eaLnBrk="1" hangingPunct="1"/>
            <a:fld id="{9A0DB2DC-4C9A-4742-B13C-FB6460FD3503}" type="slidenum">
              <a:rPr lang="en-US" dirty="0">
                <a:latin typeface="Arial" panose="020B0604020202020204" pitchFamily="34" charset="0"/>
              </a:rPr>
            </a:fld>
            <a:r>
              <a:rPr sz="1200" b="0" dirty="0">
                <a:solidFill>
                  <a:srgbClr val="898989"/>
                </a:solidFill>
                <a:latin typeface="Arial" panose="020B0604020202020204" pitchFamily="34" charset="0"/>
              </a:rPr>
              <a:t>/21</a:t>
            </a:r>
            <a:endParaRPr sz="1200" b="0" dirty="0">
              <a:solidFill>
                <a:srgbClr val="898989"/>
              </a:solidFill>
              <a:latin typeface="Arial" panose="020B0604020202020204" pitchFamily="34" charset="0"/>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image" Target="../media/image1.png"/><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1.xml"/><Relationship Id="rId8" Type="http://schemas.openxmlformats.org/officeDocument/2006/relationships/slideLayout" Target="../slideLayouts/slideLayout20.xml"/><Relationship Id="rId7" Type="http://schemas.openxmlformats.org/officeDocument/2006/relationships/slideLayout" Target="../slideLayouts/slideLayout19.xml"/><Relationship Id="rId6" Type="http://schemas.openxmlformats.org/officeDocument/2006/relationships/slideLayout" Target="../slideLayouts/slideLayout18.xml"/><Relationship Id="rId5" Type="http://schemas.openxmlformats.org/officeDocument/2006/relationships/slideLayout" Target="../slideLayouts/slideLayout17.xml"/><Relationship Id="rId4" Type="http://schemas.openxmlformats.org/officeDocument/2006/relationships/slideLayout" Target="../slideLayouts/slideLayout16.xml"/><Relationship Id="rId3" Type="http://schemas.openxmlformats.org/officeDocument/2006/relationships/slideLayout" Target="../slideLayouts/slideLayout15.xml"/><Relationship Id="rId2" Type="http://schemas.openxmlformats.org/officeDocument/2006/relationships/slideLayout" Target="../slideLayouts/slideLayout14.xml"/><Relationship Id="rId14" Type="http://schemas.openxmlformats.org/officeDocument/2006/relationships/theme" Target="../theme/theme2.xml"/><Relationship Id="rId13" Type="http://schemas.openxmlformats.org/officeDocument/2006/relationships/image" Target="../media/image1.png"/><Relationship Id="rId12" Type="http://schemas.openxmlformats.org/officeDocument/2006/relationships/slideLayout" Target="../slideLayouts/slideLayout24.xml"/><Relationship Id="rId11" Type="http://schemas.openxmlformats.org/officeDocument/2006/relationships/slideLayout" Target="../slideLayouts/slideLayout23.xml"/><Relationship Id="rId10" Type="http://schemas.openxmlformats.org/officeDocument/2006/relationships/slideLayout" Target="../slideLayouts/slideLayout22.xml"/><Relationship Id="rId1"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p:sp>
        <p:nvSpPr>
          <p:cNvPr id="1026" name="Title Placeholder 1"/>
          <p:cNvSpPr>
            <a:spLocks noGrp="1"/>
          </p:cNvSpPr>
          <p:nvPr>
            <p:ph type="title"/>
          </p:nvPr>
        </p:nvSpPr>
        <p:spPr>
          <a:xfrm>
            <a:off x="457200" y="274638"/>
            <a:ext cx="8229600" cy="1143000"/>
          </a:xfrm>
          <a:prstGeom prst="rect">
            <a:avLst/>
          </a:prstGeom>
          <a:noFill/>
          <a:ln w="9525">
            <a:noFill/>
          </a:ln>
        </p:spPr>
        <p:txBody>
          <a:bodyPr anchor="ctr" anchorCtr="0"/>
          <a:p>
            <a:pPr lvl="0"/>
            <a:r>
              <a:rPr dirty="0"/>
              <a:t>Click to edit Master title style</a:t>
            </a:r>
            <a:endParaRPr dirty="0"/>
          </a:p>
        </p:txBody>
      </p:sp>
      <p:sp>
        <p:nvSpPr>
          <p:cNvPr id="1027" name="Text Placeholder 2"/>
          <p:cNvSpPr>
            <a:spLocks noGrp="1"/>
          </p:cNvSpPr>
          <p:nvPr>
            <p:ph type="body" idx="1"/>
          </p:nvPr>
        </p:nvSpPr>
        <p:spPr>
          <a:xfrm>
            <a:off x="457200" y="1600200"/>
            <a:ext cx="8229600" cy="4525963"/>
          </a:xfrm>
          <a:prstGeom prst="rect">
            <a:avLst/>
          </a:prstGeom>
          <a:noFill/>
          <a:ln w="9525">
            <a:noFill/>
          </a:ln>
        </p:spPr>
        <p:txBody>
          <a:bodyPr/>
          <a:p>
            <a:pPr lvl="0"/>
            <a:r>
              <a:rPr dirty="0"/>
              <a:t>Click to edit Master text styles</a:t>
            </a:r>
            <a:endParaRPr dirty="0"/>
          </a:p>
          <a:p>
            <a:pPr lvl="1"/>
            <a:r>
              <a:rPr dirty="0"/>
              <a:t>Second level</a:t>
            </a:r>
            <a:endParaRPr dirty="0"/>
          </a:p>
          <a:p>
            <a:pPr lvl="2"/>
            <a:r>
              <a:rPr dirty="0"/>
              <a:t>Third level</a:t>
            </a:r>
            <a:endParaRPr dirty="0"/>
          </a:p>
          <a:p>
            <a:pPr lvl="3"/>
            <a:r>
              <a:rPr dirty="0"/>
              <a:t>Fourth level</a:t>
            </a:r>
            <a:endParaRPr dirty="0"/>
          </a:p>
          <a:p>
            <a:pPr lvl="4"/>
            <a:r>
              <a:rPr dirty="0"/>
              <a:t>Fifth level</a:t>
            </a:r>
            <a:endParaRPr dirty="0"/>
          </a:p>
        </p:txBody>
      </p:sp>
      <p:sp>
        <p:nvSpPr>
          <p:cNvPr id="5" name="Footer Placeholder 4"/>
          <p:cNvSpPr>
            <a:spLocks noGrp="1"/>
          </p:cNvSpPr>
          <p:nvPr>
            <p:ph type="ftr" sz="quarter" idx="3"/>
          </p:nvPr>
        </p:nvSpPr>
        <p:spPr>
          <a:xfrm>
            <a:off x="2895600" y="6356350"/>
            <a:ext cx="3352800" cy="365125"/>
          </a:xfrm>
          <a:prstGeom prst="rect">
            <a:avLst/>
          </a:prstGeom>
        </p:spPr>
        <p:txBody>
          <a:bodyPr vert="horz" wrap="square" lIns="91440" tIns="45720" rIns="91440" bIns="45720" numCol="1" anchor="ctr" anchorCtr="0" compatLnSpc="1"/>
          <a:lstStyle>
            <a:lvl1pPr algn="ctr">
              <a:defRPr sz="1200" b="0">
                <a:solidFill>
                  <a:srgbClr val="898989"/>
                </a:solidFill>
              </a:defRPr>
            </a:lvl1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sz="1200" b="0" i="0" u="none" strike="noStrike" kern="1200" cap="none" spc="0" normalizeH="0" baseline="0" noProof="0" smtClean="0">
                <a:ln>
                  <a:noFill/>
                </a:ln>
                <a:solidFill>
                  <a:srgbClr val="898989"/>
                </a:solidFill>
                <a:effectLst/>
                <a:uLnTx/>
                <a:uFillTx/>
                <a:latin typeface="Arial" panose="020B0604020202020204" pitchFamily="34" charset="0"/>
                <a:ea typeface="+mn-ea"/>
                <a:cs typeface="+mn-cs"/>
              </a:rPr>
              <a:t>Data Structures and Algorithms in Java </a:t>
            </a:r>
            <a:endParaRPr kumimoji="0" lang="en-US" sz="1200" b="0" i="0" u="none" strike="noStrike" kern="1200" cap="none" spc="0" normalizeH="0" baseline="0" noProof="0" smtClean="0">
              <a:ln>
                <a:noFill/>
              </a:ln>
              <a:solidFill>
                <a:srgbClr val="898989"/>
              </a:solidFill>
              <a:effectLst/>
              <a:uLnTx/>
              <a:uFillTx/>
              <a:latin typeface="Arial" panose="020B0604020202020204" pitchFamily="34" charset="0"/>
              <a:ea typeface="+mn-ea"/>
              <a:cs typeface="+mn-cs"/>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lstStyle>
            <a:lvl1pPr algn="r">
              <a:defRPr sz="1200" b="0">
                <a:solidFill>
                  <a:srgbClr val="898989"/>
                </a:solidFill>
              </a:defRPr>
            </a:lvl1pPr>
          </a:lstStyle>
          <a:p>
            <a:pPr lvl="0" eaLnBrk="1" hangingPunct="1"/>
            <a:fld id="{9A0DB2DC-4C9A-4742-B13C-FB6460FD3503}" type="slidenum">
              <a:rPr lang="en-US" dirty="0">
                <a:latin typeface="Arial" panose="020B0604020202020204" pitchFamily="34" charset="0"/>
              </a:rPr>
            </a:fld>
            <a:r>
              <a:rPr sz="1200" b="0" dirty="0">
                <a:solidFill>
                  <a:srgbClr val="898989"/>
                </a:solidFill>
                <a:latin typeface="Arial" panose="020B0604020202020204" pitchFamily="34" charset="0"/>
              </a:rPr>
              <a:t>/21</a:t>
            </a:r>
            <a:endParaRPr sz="1200" b="0" dirty="0">
              <a:solidFill>
                <a:srgbClr val="898989"/>
              </a:solidFill>
              <a:latin typeface="Arial" panose="020B0604020202020204" pitchFamily="34" charset="0"/>
            </a:endParaRPr>
          </a:p>
        </p:txBody>
      </p:sp>
      <p:pic>
        <p:nvPicPr>
          <p:cNvPr id="1031" name="Picture 10" descr="logo05"/>
          <p:cNvPicPr>
            <a:picLocks noChangeAspect="1"/>
          </p:cNvPicPr>
          <p:nvPr userDrawn="1"/>
        </p:nvPicPr>
        <p:blipFill>
          <a:blip r:embed="rId13"/>
          <a:stretch>
            <a:fillRect/>
          </a:stretch>
        </p:blipFill>
        <p:spPr>
          <a:xfrm>
            <a:off x="0" y="0"/>
            <a:ext cx="1600200" cy="476250"/>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anose="020F0502020204030204" pitchFamily="34" charset="0"/>
        </a:defRPr>
      </a:lvl2pPr>
      <a:lvl3pPr algn="ctr" rtl="0" eaLnBrk="0" fontAlgn="base" hangingPunct="0">
        <a:spcBef>
          <a:spcPct val="0"/>
        </a:spcBef>
        <a:spcAft>
          <a:spcPct val="0"/>
        </a:spcAft>
        <a:defRPr sz="4400">
          <a:solidFill>
            <a:schemeClr val="tx1"/>
          </a:solidFill>
          <a:latin typeface="Calibri" panose="020F0502020204030204" pitchFamily="34" charset="0"/>
        </a:defRPr>
      </a:lvl3pPr>
      <a:lvl4pPr algn="ctr" rtl="0" eaLnBrk="0" fontAlgn="base" hangingPunct="0">
        <a:spcBef>
          <a:spcPct val="0"/>
        </a:spcBef>
        <a:spcAft>
          <a:spcPct val="0"/>
        </a:spcAft>
        <a:defRPr sz="4400">
          <a:solidFill>
            <a:schemeClr val="tx1"/>
          </a:solidFill>
          <a:latin typeface="Calibri" panose="020F0502020204030204" pitchFamily="34" charset="0"/>
        </a:defRPr>
      </a:lvl4pPr>
      <a:lvl5pPr algn="ctr" rtl="0" eaLnBrk="0" fontAlgn="base" hangingPunct="0">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p:sp>
        <p:nvSpPr>
          <p:cNvPr id="1026" name="Title Placeholder 1"/>
          <p:cNvSpPr>
            <a:spLocks noGrp="1"/>
          </p:cNvSpPr>
          <p:nvPr>
            <p:ph type="title"/>
          </p:nvPr>
        </p:nvSpPr>
        <p:spPr>
          <a:xfrm>
            <a:off x="457200" y="274638"/>
            <a:ext cx="8229600" cy="1143000"/>
          </a:xfrm>
          <a:prstGeom prst="rect">
            <a:avLst/>
          </a:prstGeom>
          <a:noFill/>
          <a:ln w="9525">
            <a:noFill/>
          </a:ln>
        </p:spPr>
        <p:txBody>
          <a:bodyPr anchor="ctr" anchorCtr="0"/>
          <a:p>
            <a:pPr lvl="0"/>
            <a:r>
              <a:rPr dirty="0"/>
              <a:t>Click to edit Master title style</a:t>
            </a:r>
            <a:endParaRPr dirty="0"/>
          </a:p>
        </p:txBody>
      </p:sp>
      <p:sp>
        <p:nvSpPr>
          <p:cNvPr id="1027" name="Text Placeholder 2"/>
          <p:cNvSpPr>
            <a:spLocks noGrp="1"/>
          </p:cNvSpPr>
          <p:nvPr>
            <p:ph type="body" idx="1"/>
          </p:nvPr>
        </p:nvSpPr>
        <p:spPr>
          <a:xfrm>
            <a:off x="457200" y="1600200"/>
            <a:ext cx="8229600" cy="4525963"/>
          </a:xfrm>
          <a:prstGeom prst="rect">
            <a:avLst/>
          </a:prstGeom>
          <a:noFill/>
          <a:ln w="9525">
            <a:noFill/>
          </a:ln>
        </p:spPr>
        <p:txBody>
          <a:bodyPr/>
          <a:p>
            <a:pPr lvl="0"/>
            <a:r>
              <a:rPr dirty="0"/>
              <a:t>Click to edit Master text styles</a:t>
            </a:r>
            <a:endParaRPr dirty="0"/>
          </a:p>
          <a:p>
            <a:pPr lvl="1"/>
            <a:r>
              <a:rPr dirty="0"/>
              <a:t>Second level</a:t>
            </a:r>
            <a:endParaRPr dirty="0"/>
          </a:p>
          <a:p>
            <a:pPr lvl="2"/>
            <a:r>
              <a:rPr dirty="0"/>
              <a:t>Third level</a:t>
            </a:r>
            <a:endParaRPr dirty="0"/>
          </a:p>
          <a:p>
            <a:pPr lvl="3"/>
            <a:r>
              <a:rPr dirty="0"/>
              <a:t>Fourth level</a:t>
            </a:r>
            <a:endParaRPr dirty="0"/>
          </a:p>
          <a:p>
            <a:pPr lvl="4"/>
            <a:r>
              <a:rPr dirty="0"/>
              <a:t>Fifth level</a:t>
            </a:r>
            <a:endParaRPr dirty="0"/>
          </a:p>
        </p:txBody>
      </p:sp>
      <p:sp>
        <p:nvSpPr>
          <p:cNvPr id="5" name="Footer Placeholder 4"/>
          <p:cNvSpPr>
            <a:spLocks noGrp="1"/>
          </p:cNvSpPr>
          <p:nvPr>
            <p:ph type="ftr" sz="quarter" idx="3"/>
          </p:nvPr>
        </p:nvSpPr>
        <p:spPr>
          <a:xfrm>
            <a:off x="2895600" y="6356350"/>
            <a:ext cx="3352800" cy="365125"/>
          </a:xfrm>
          <a:prstGeom prst="rect">
            <a:avLst/>
          </a:prstGeom>
        </p:spPr>
        <p:txBody>
          <a:bodyPr vert="horz" wrap="square" lIns="91440" tIns="45720" rIns="91440" bIns="45720" numCol="1" anchor="ctr" anchorCtr="0" compatLnSpc="1"/>
          <a:lstStyle>
            <a:lvl1pPr algn="ctr">
              <a:defRPr sz="1200" b="0">
                <a:solidFill>
                  <a:srgbClr val="898989"/>
                </a:solidFill>
              </a:defRPr>
            </a:lvl1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sz="1200" b="0" i="0" u="none" strike="noStrike" kern="1200" cap="none" spc="0" normalizeH="0" baseline="0" noProof="0" smtClean="0">
                <a:ln>
                  <a:noFill/>
                </a:ln>
                <a:solidFill>
                  <a:srgbClr val="898989"/>
                </a:solidFill>
                <a:effectLst/>
                <a:uLnTx/>
                <a:uFillTx/>
                <a:latin typeface="Arial" panose="020B0604020202020204" pitchFamily="34" charset="0"/>
                <a:ea typeface="+mn-ea"/>
                <a:cs typeface="+mn-cs"/>
              </a:rPr>
              <a:t>Data Structures and Algorithms in Java </a:t>
            </a:r>
            <a:endParaRPr kumimoji="0" lang="en-US" sz="1200" b="0" i="0" u="none" strike="noStrike" kern="1200" cap="none" spc="0" normalizeH="0" baseline="0" noProof="0" smtClean="0">
              <a:ln>
                <a:noFill/>
              </a:ln>
              <a:solidFill>
                <a:srgbClr val="898989"/>
              </a:solidFill>
              <a:effectLst/>
              <a:uLnTx/>
              <a:uFillTx/>
              <a:latin typeface="Arial" panose="020B0604020202020204" pitchFamily="34" charset="0"/>
              <a:ea typeface="+mn-ea"/>
              <a:cs typeface="+mn-cs"/>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lstStyle>
            <a:lvl1pPr algn="r">
              <a:defRPr sz="1200" b="0">
                <a:solidFill>
                  <a:srgbClr val="898989"/>
                </a:solidFill>
              </a:defRPr>
            </a:lvl1pPr>
          </a:lstStyle>
          <a:p>
            <a:pPr lvl="0" eaLnBrk="1" hangingPunct="1"/>
            <a:fld id="{9A0DB2DC-4C9A-4742-B13C-FB6460FD3503}" type="slidenum">
              <a:rPr lang="en-US" dirty="0">
                <a:latin typeface="Arial" panose="020B0604020202020204" pitchFamily="34" charset="0"/>
              </a:rPr>
            </a:fld>
            <a:r>
              <a:rPr sz="1200" b="0" dirty="0">
                <a:solidFill>
                  <a:srgbClr val="898989"/>
                </a:solidFill>
                <a:latin typeface="Arial" panose="020B0604020202020204" pitchFamily="34" charset="0"/>
              </a:rPr>
              <a:t>/21</a:t>
            </a:r>
            <a:endParaRPr sz="1200" b="0" dirty="0">
              <a:solidFill>
                <a:srgbClr val="898989"/>
              </a:solidFill>
              <a:latin typeface="Arial" panose="020B0604020202020204" pitchFamily="34" charset="0"/>
            </a:endParaRPr>
          </a:p>
        </p:txBody>
      </p:sp>
      <p:pic>
        <p:nvPicPr>
          <p:cNvPr id="1031" name="Picture 10" descr="logo05"/>
          <p:cNvPicPr>
            <a:picLocks noChangeAspect="1"/>
          </p:cNvPicPr>
          <p:nvPr userDrawn="1"/>
        </p:nvPicPr>
        <p:blipFill>
          <a:blip r:embed="rId13"/>
          <a:stretch>
            <a:fillRect/>
          </a:stretch>
        </p:blipFill>
        <p:spPr>
          <a:xfrm>
            <a:off x="0" y="0"/>
            <a:ext cx="1600200" cy="476250"/>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hf sldNum="0" hdr="0" ftr="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anose="020F0502020204030204" pitchFamily="34" charset="0"/>
        </a:defRPr>
      </a:lvl2pPr>
      <a:lvl3pPr algn="ctr" rtl="0" eaLnBrk="0" fontAlgn="base" hangingPunct="0">
        <a:spcBef>
          <a:spcPct val="0"/>
        </a:spcBef>
        <a:spcAft>
          <a:spcPct val="0"/>
        </a:spcAft>
        <a:defRPr sz="4400">
          <a:solidFill>
            <a:schemeClr val="tx1"/>
          </a:solidFill>
          <a:latin typeface="Calibri" panose="020F0502020204030204" pitchFamily="34" charset="0"/>
        </a:defRPr>
      </a:lvl3pPr>
      <a:lvl4pPr algn="ctr" rtl="0" eaLnBrk="0" fontAlgn="base" hangingPunct="0">
        <a:spcBef>
          <a:spcPct val="0"/>
        </a:spcBef>
        <a:spcAft>
          <a:spcPct val="0"/>
        </a:spcAft>
        <a:defRPr sz="4400">
          <a:solidFill>
            <a:schemeClr val="tx1"/>
          </a:solidFill>
          <a:latin typeface="Calibri" panose="020F0502020204030204" pitchFamily="34" charset="0"/>
        </a:defRPr>
      </a:lvl4pPr>
      <a:lvl5pPr algn="ctr" rtl="0" eaLnBrk="0" fontAlgn="base" hangingPunct="0">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image" Target="../media/image5.png"/><Relationship Id="rId1" Type="http://schemas.openxmlformats.org/officeDocument/2006/relationships/image" Target="../media/image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26.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2.xml"/><Relationship Id="rId2" Type="http://schemas.openxmlformats.org/officeDocument/2006/relationships/image" Target="../media/image10.png"/><Relationship Id="rId1" Type="http://schemas.openxmlformats.org/officeDocument/2006/relationships/image" Target="../media/image9.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2.xml"/><Relationship Id="rId2" Type="http://schemas.openxmlformats.org/officeDocument/2006/relationships/image" Target="../media/image12.png"/><Relationship Id="rId1" Type="http://schemas.openxmlformats.org/officeDocument/2006/relationships/image" Target="../media/image11.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8" Type="http://schemas.openxmlformats.org/officeDocument/2006/relationships/notesSlide" Target="../notesSlides/notesSlide11.xml"/><Relationship Id="rId7"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image" Target="../media/image13.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2.xml"/><Relationship Id="rId2" Type="http://schemas.openxmlformats.org/officeDocument/2006/relationships/image" Target="../media/image20.png"/><Relationship Id="rId1" Type="http://schemas.openxmlformats.org/officeDocument/2006/relationships/image" Target="../media/image19.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image" Target="../media/image21.png"/></Relationships>
</file>

<file path=ppt/slides/_rels/slide34.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2.xml"/><Relationship Id="rId2" Type="http://schemas.openxmlformats.org/officeDocument/2006/relationships/image" Target="../media/image23.png"/><Relationship Id="rId1" Type="http://schemas.openxmlformats.org/officeDocument/2006/relationships/image" Target="../media/image22.png"/></Relationships>
</file>

<file path=ppt/slides/_rels/slide35.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2.xml"/><Relationship Id="rId2" Type="http://schemas.openxmlformats.org/officeDocument/2006/relationships/image" Target="../media/image25.png"/><Relationship Id="rId1" Type="http://schemas.openxmlformats.org/officeDocument/2006/relationships/image" Target="../media/image24.png"/></Relationships>
</file>

<file path=ppt/slides/_rels/slide36.xml.rels><?xml version="1.0" encoding="UTF-8" standalone="yes"?>
<Relationships xmlns="http://schemas.openxmlformats.org/package/2006/relationships"><Relationship Id="rId4" Type="http://schemas.openxmlformats.org/officeDocument/2006/relationships/notesSlide" Target="../notesSlides/notesSlide17.xml"/><Relationship Id="rId3" Type="http://schemas.openxmlformats.org/officeDocument/2006/relationships/slideLayout" Target="../slideLayouts/slideLayout2.xml"/><Relationship Id="rId2" Type="http://schemas.openxmlformats.org/officeDocument/2006/relationships/image" Target="../media/image27.png"/><Relationship Id="rId1" Type="http://schemas.openxmlformats.org/officeDocument/2006/relationships/image" Target="../media/image26.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image" Target="../media/image28.png"/></Relationships>
</file>

<file path=ppt/slides/_rels/slide38.xml.rels><?xml version="1.0" encoding="UTF-8" standalone="yes"?>
<Relationships xmlns="http://schemas.openxmlformats.org/package/2006/relationships"><Relationship Id="rId4" Type="http://schemas.openxmlformats.org/officeDocument/2006/relationships/notesSlide" Target="../notesSlides/notesSlide19.xml"/><Relationship Id="rId3" Type="http://schemas.openxmlformats.org/officeDocument/2006/relationships/slideLayout" Target="../slideLayouts/slideLayout2.xml"/><Relationship Id="rId2" Type="http://schemas.openxmlformats.org/officeDocument/2006/relationships/image" Target="../media/image30.png"/><Relationship Id="rId1" Type="http://schemas.openxmlformats.org/officeDocument/2006/relationships/image" Target="../media/image29.png"/></Relationships>
</file>

<file path=ppt/slides/_rels/slide39.xml.rels><?xml version="1.0" encoding="UTF-8" standalone="yes"?>
<Relationships xmlns="http://schemas.openxmlformats.org/package/2006/relationships"><Relationship Id="rId4" Type="http://schemas.openxmlformats.org/officeDocument/2006/relationships/notesSlide" Target="../notesSlides/notesSlide20.xml"/><Relationship Id="rId3" Type="http://schemas.openxmlformats.org/officeDocument/2006/relationships/slideLayout" Target="../slideLayouts/slideLayout2.xml"/><Relationship Id="rId2" Type="http://schemas.openxmlformats.org/officeDocument/2006/relationships/image" Target="../media/image32.png"/><Relationship Id="rId1" Type="http://schemas.openxmlformats.org/officeDocument/2006/relationships/image" Target="../media/image3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4" Type="http://schemas.openxmlformats.org/officeDocument/2006/relationships/notesSlide" Target="../notesSlides/notesSlide21.xml"/><Relationship Id="rId3" Type="http://schemas.openxmlformats.org/officeDocument/2006/relationships/slideLayout" Target="../slideLayouts/slideLayout2.xml"/><Relationship Id="rId2" Type="http://schemas.openxmlformats.org/officeDocument/2006/relationships/image" Target="../media/image34.png"/><Relationship Id="rId1" Type="http://schemas.openxmlformats.org/officeDocument/2006/relationships/image" Target="../media/image33.png"/></Relationships>
</file>

<file path=ppt/slides/_rels/slide41.xml.rels><?xml version="1.0" encoding="UTF-8" standalone="yes"?>
<Relationships xmlns="http://schemas.openxmlformats.org/package/2006/relationships"><Relationship Id="rId4" Type="http://schemas.openxmlformats.org/officeDocument/2006/relationships/notesSlide" Target="../notesSlides/notesSlide22.xml"/><Relationship Id="rId3" Type="http://schemas.openxmlformats.org/officeDocument/2006/relationships/slideLayout" Target="../slideLayouts/slideLayout2.xml"/><Relationship Id="rId2" Type="http://schemas.openxmlformats.org/officeDocument/2006/relationships/image" Target="../media/image36.png"/><Relationship Id="rId1" Type="http://schemas.openxmlformats.org/officeDocument/2006/relationships/image" Target="../media/image35.pn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hyperlink" Target="https://www.cs.usfca.edu/~galles/visualization/Heap.html"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slideLayout" Target="../slideLayouts/slideLayout12.xml"/><Relationship Id="rId7" Type="http://schemas.openxmlformats.org/officeDocument/2006/relationships/hyperlink" Target="http://en.wikipedia.org/wiki/Round-robin" TargetMode="External"/><Relationship Id="rId6" Type="http://schemas.openxmlformats.org/officeDocument/2006/relationships/hyperlink" Target="http://en.wikipedia.org/wiki/Resource_starvation" TargetMode="External"/><Relationship Id="rId5" Type="http://schemas.openxmlformats.org/officeDocument/2006/relationships/hyperlink" Target="http://en.wikipedia.org/wiki/Priority" TargetMode="External"/><Relationship Id="rId4" Type="http://schemas.openxmlformats.org/officeDocument/2006/relationships/hyperlink" Target="http://en.wikipedia.org/wiki/Preemption_%28computing%29" TargetMode="External"/><Relationship Id="rId3" Type="http://schemas.openxmlformats.org/officeDocument/2006/relationships/hyperlink" Target="http://en.wikipedia.org/wiki/Operating_system" TargetMode="External"/><Relationship Id="rId2" Type="http://schemas.openxmlformats.org/officeDocument/2006/relationships/hyperlink" Target="http://en.wikipedia.org/wiki/Computer_process" TargetMode="External"/><Relationship Id="rId1" Type="http://schemas.openxmlformats.org/officeDocument/2006/relationships/hyperlink" Target="http://en.wikipedia.org/wiki/Scheduling_algorithm"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050" name="Footer Placeholder 4"/>
          <p:cNvSpPr txBox="1">
            <a:spLocks noGrp="1"/>
          </p:cNvSpPr>
          <p:nvPr>
            <p:ph type="ftr" sz="quarter" idx="11"/>
          </p:nvPr>
        </p:nvSpPr>
        <p:spPr>
          <a:noFill/>
          <a:ln>
            <a:noFill/>
          </a:ln>
        </p:spPr>
        <p:txBody>
          <a:bodyPr anchor="ctr" anchorCtr="0"/>
          <a:lstStyle>
            <a:lvl1pPr marL="0" lvl="0" indent="0" algn="l" defTabSz="914400" rtl="0" eaLnBrk="0" fontAlgn="base" latinLnBrk="0" hangingPunct="0">
              <a:lnSpc>
                <a:spcPct val="100000"/>
              </a:lnSpc>
              <a:spcBef>
                <a:spcPct val="0"/>
              </a:spcBef>
              <a:spcAft>
                <a:spcPct val="0"/>
              </a:spcAft>
              <a:buNone/>
              <a:defRPr sz="4400" b="1" i="0" u="none" kern="1200" baseline="0">
                <a:solidFill>
                  <a:schemeClr val="tx1"/>
                </a:solidFill>
                <a:latin typeface="Arial" panose="020B0604020202020204" pitchFamily="34" charset="0"/>
              </a:defRPr>
            </a:lvl1pPr>
            <a:lvl2pPr marL="457200" lvl="1" indent="0" algn="l" defTabSz="914400" rtl="0" eaLnBrk="1" fontAlgn="base" latinLnBrk="0" hangingPunct="1">
              <a:lnSpc>
                <a:spcPct val="100000"/>
              </a:lnSpc>
              <a:spcBef>
                <a:spcPct val="0"/>
              </a:spcBef>
              <a:spcAft>
                <a:spcPct val="0"/>
              </a:spcAft>
              <a:buNone/>
              <a:defRPr sz="4400" b="1" i="0" u="none" kern="1200" baseline="0">
                <a:solidFill>
                  <a:schemeClr val="tx1"/>
                </a:solidFill>
                <a:latin typeface="Arial" panose="020B0604020202020204" pitchFamily="34" charset="0"/>
                <a:ea typeface="+mn-ea"/>
                <a:cs typeface="+mn-cs"/>
              </a:defRPr>
            </a:lvl2pPr>
            <a:lvl3pPr marL="914400" lvl="2" indent="0" algn="l" defTabSz="914400" rtl="0" eaLnBrk="1" fontAlgn="base" latinLnBrk="0" hangingPunct="1">
              <a:lnSpc>
                <a:spcPct val="100000"/>
              </a:lnSpc>
              <a:spcBef>
                <a:spcPct val="0"/>
              </a:spcBef>
              <a:spcAft>
                <a:spcPct val="0"/>
              </a:spcAft>
              <a:buNone/>
              <a:defRPr sz="4400" b="1" i="0" u="none" kern="1200" baseline="0">
                <a:solidFill>
                  <a:schemeClr val="tx1"/>
                </a:solidFill>
                <a:latin typeface="Arial" panose="020B0604020202020204" pitchFamily="34" charset="0"/>
                <a:ea typeface="+mn-ea"/>
                <a:cs typeface="+mn-cs"/>
              </a:defRPr>
            </a:lvl3pPr>
            <a:lvl4pPr marL="1371600" lvl="3" indent="0" algn="l" defTabSz="914400" rtl="0" eaLnBrk="1" fontAlgn="base" latinLnBrk="0" hangingPunct="1">
              <a:lnSpc>
                <a:spcPct val="100000"/>
              </a:lnSpc>
              <a:spcBef>
                <a:spcPct val="0"/>
              </a:spcBef>
              <a:spcAft>
                <a:spcPct val="0"/>
              </a:spcAft>
              <a:buNone/>
              <a:defRPr sz="4400" b="1" i="0" u="none" kern="1200" baseline="0">
                <a:solidFill>
                  <a:schemeClr val="tx1"/>
                </a:solidFill>
                <a:latin typeface="Arial" panose="020B0604020202020204" pitchFamily="34" charset="0"/>
                <a:ea typeface="+mn-ea"/>
                <a:cs typeface="+mn-cs"/>
              </a:defRPr>
            </a:lvl4pPr>
            <a:lvl5pPr marL="1828800" lvl="4" indent="0" algn="l" defTabSz="914400" rtl="0" eaLnBrk="1" fontAlgn="base" latinLnBrk="0" hangingPunct="1">
              <a:lnSpc>
                <a:spcPct val="100000"/>
              </a:lnSpc>
              <a:spcBef>
                <a:spcPct val="0"/>
              </a:spcBef>
              <a:spcAft>
                <a:spcPct val="0"/>
              </a:spcAft>
              <a:buNone/>
              <a:defRPr sz="4400" b="1" i="0" u="none" kern="1200" baseline="0">
                <a:solidFill>
                  <a:schemeClr val="tx1"/>
                </a:solidFill>
                <a:latin typeface="Arial" panose="020B0604020202020204" pitchFamily="34" charset="0"/>
                <a:ea typeface="+mn-ea"/>
                <a:cs typeface="+mn-cs"/>
              </a:defRPr>
            </a:lvl5pPr>
          </a:lstStyle>
          <a:p>
            <a:pPr lvl="0" algn="ctr" eaLnBrk="1" hangingPunct="1"/>
            <a:r>
              <a:rPr sz="1200" b="0" dirty="0">
                <a:solidFill>
                  <a:srgbClr val="898989"/>
                </a:solidFill>
              </a:rPr>
              <a:t>Data Structures and Algorithms in Java </a:t>
            </a:r>
            <a:endParaRPr sz="1200" b="0" dirty="0">
              <a:solidFill>
                <a:srgbClr val="898989"/>
              </a:solidFill>
            </a:endParaRPr>
          </a:p>
        </p:txBody>
      </p:sp>
      <p:sp>
        <p:nvSpPr>
          <p:cNvPr id="2051" name="Slide Number Placeholder 5"/>
          <p:cNvSpPr txBox="1">
            <a:spLocks noGrp="1"/>
          </p:cNvSpPr>
          <p:nvPr>
            <p:ph type="sldNum" sz="quarter" idx="12"/>
          </p:nvPr>
        </p:nvSpPr>
        <p:spPr>
          <a:noFill/>
          <a:ln>
            <a:noFill/>
          </a:ln>
        </p:spPr>
        <p:txBody>
          <a:bodyPr anchor="ctr" anchorCtr="0"/>
          <a:lstStyle>
            <a:lvl1pPr marL="0" lvl="0" indent="0" algn="l" defTabSz="914400" rtl="0" eaLnBrk="0" fontAlgn="base" latinLnBrk="0" hangingPunct="0">
              <a:lnSpc>
                <a:spcPct val="100000"/>
              </a:lnSpc>
              <a:spcBef>
                <a:spcPct val="0"/>
              </a:spcBef>
              <a:spcAft>
                <a:spcPct val="0"/>
              </a:spcAft>
              <a:buNone/>
              <a:defRPr sz="4400" b="1" i="0" u="none" kern="1200" baseline="0">
                <a:solidFill>
                  <a:schemeClr val="tx1"/>
                </a:solidFill>
                <a:latin typeface="Arial" panose="020B0604020202020204" pitchFamily="34" charset="0"/>
              </a:defRPr>
            </a:lvl1pPr>
            <a:lvl2pPr marL="457200" lvl="1" indent="0" algn="l" defTabSz="914400" rtl="0" eaLnBrk="1" fontAlgn="base" latinLnBrk="0" hangingPunct="1">
              <a:lnSpc>
                <a:spcPct val="100000"/>
              </a:lnSpc>
              <a:spcBef>
                <a:spcPct val="0"/>
              </a:spcBef>
              <a:spcAft>
                <a:spcPct val="0"/>
              </a:spcAft>
              <a:buNone/>
              <a:defRPr sz="4400" b="1" i="0" u="none" kern="1200" baseline="0">
                <a:solidFill>
                  <a:schemeClr val="tx1"/>
                </a:solidFill>
                <a:latin typeface="Arial" panose="020B0604020202020204" pitchFamily="34" charset="0"/>
                <a:ea typeface="+mn-ea"/>
                <a:cs typeface="+mn-cs"/>
              </a:defRPr>
            </a:lvl2pPr>
            <a:lvl3pPr marL="914400" lvl="2" indent="0" algn="l" defTabSz="914400" rtl="0" eaLnBrk="1" fontAlgn="base" latinLnBrk="0" hangingPunct="1">
              <a:lnSpc>
                <a:spcPct val="100000"/>
              </a:lnSpc>
              <a:spcBef>
                <a:spcPct val="0"/>
              </a:spcBef>
              <a:spcAft>
                <a:spcPct val="0"/>
              </a:spcAft>
              <a:buNone/>
              <a:defRPr sz="4400" b="1" i="0" u="none" kern="1200" baseline="0">
                <a:solidFill>
                  <a:schemeClr val="tx1"/>
                </a:solidFill>
                <a:latin typeface="Arial" panose="020B0604020202020204" pitchFamily="34" charset="0"/>
                <a:ea typeface="+mn-ea"/>
                <a:cs typeface="+mn-cs"/>
              </a:defRPr>
            </a:lvl3pPr>
            <a:lvl4pPr marL="1371600" lvl="3" indent="0" algn="l" defTabSz="914400" rtl="0" eaLnBrk="1" fontAlgn="base" latinLnBrk="0" hangingPunct="1">
              <a:lnSpc>
                <a:spcPct val="100000"/>
              </a:lnSpc>
              <a:spcBef>
                <a:spcPct val="0"/>
              </a:spcBef>
              <a:spcAft>
                <a:spcPct val="0"/>
              </a:spcAft>
              <a:buNone/>
              <a:defRPr sz="4400" b="1" i="0" u="none" kern="1200" baseline="0">
                <a:solidFill>
                  <a:schemeClr val="tx1"/>
                </a:solidFill>
                <a:latin typeface="Arial" panose="020B0604020202020204" pitchFamily="34" charset="0"/>
                <a:ea typeface="+mn-ea"/>
                <a:cs typeface="+mn-cs"/>
              </a:defRPr>
            </a:lvl4pPr>
            <a:lvl5pPr marL="1828800" lvl="4" indent="0" algn="l" defTabSz="914400" rtl="0" eaLnBrk="1" fontAlgn="base" latinLnBrk="0" hangingPunct="1">
              <a:lnSpc>
                <a:spcPct val="100000"/>
              </a:lnSpc>
              <a:spcBef>
                <a:spcPct val="0"/>
              </a:spcBef>
              <a:spcAft>
                <a:spcPct val="0"/>
              </a:spcAft>
              <a:buNone/>
              <a:defRPr sz="4400" b="1" i="0" u="none" kern="1200" baseline="0">
                <a:solidFill>
                  <a:schemeClr val="tx1"/>
                </a:solidFill>
                <a:latin typeface="Arial" panose="020B0604020202020204" pitchFamily="34" charset="0"/>
                <a:ea typeface="+mn-ea"/>
                <a:cs typeface="+mn-cs"/>
              </a:defRPr>
            </a:lvl5pPr>
          </a:lstStyle>
          <a:p>
            <a:pPr lvl="0" algn="r" eaLnBrk="1" hangingPunct="1"/>
            <a:fld id="{9A0DB2DC-4C9A-4742-B13C-FB6460FD3503}" type="slidenum">
              <a:rPr lang="en-US" sz="1200" b="0" dirty="0">
                <a:solidFill>
                  <a:srgbClr val="898989"/>
                </a:solidFill>
              </a:rPr>
            </a:fld>
            <a:r>
              <a:rPr sz="1200" b="0" dirty="0">
                <a:solidFill>
                  <a:srgbClr val="898989"/>
                </a:solidFill>
              </a:rPr>
              <a:t>/21</a:t>
            </a:r>
            <a:endParaRPr sz="1200" b="0" dirty="0">
              <a:solidFill>
                <a:srgbClr val="898989"/>
              </a:solidFill>
            </a:endParaRPr>
          </a:p>
        </p:txBody>
      </p:sp>
      <p:sp>
        <p:nvSpPr>
          <p:cNvPr id="2052" name="Title 1"/>
          <p:cNvSpPr>
            <a:spLocks noGrp="1"/>
          </p:cNvSpPr>
          <p:nvPr>
            <p:ph type="ctrTitle"/>
          </p:nvPr>
        </p:nvSpPr>
        <p:spPr>
          <a:xfrm>
            <a:off x="533400" y="2438400"/>
            <a:ext cx="7620000" cy="1066800"/>
          </a:xfrm>
        </p:spPr>
        <p:txBody>
          <a:bodyPr vert="horz" wrap="square" lIns="91440" tIns="45720" rIns="91440" bIns="45720" anchor="ctr" anchorCtr="0"/>
          <a:lstStyle>
            <a:lvl1pPr lvl="0">
              <a:buClrTx/>
              <a:buSzTx/>
              <a:buFontTx/>
              <a:defRPr/>
            </a:lvl1pPr>
          </a:lstStyle>
          <a:p>
            <a:pPr lvl="0" eaLnBrk="1" hangingPunct="1"/>
            <a:r>
              <a:rPr b="1" dirty="0">
                <a:solidFill>
                  <a:schemeClr val="tx2"/>
                </a:solidFill>
                <a:latin typeface="Arial" panose="020B0604020202020204" pitchFamily="34" charset="0"/>
                <a:cs typeface="Arial" panose="020B0604020202020204" pitchFamily="34" charset="0"/>
              </a:rPr>
              <a:t> 2. Stack and Queue</a:t>
            </a:r>
            <a:endParaRPr b="1" dirty="0">
              <a:solidFill>
                <a:schemeClr val="tx2"/>
              </a:solidFill>
            </a:endParaRPr>
          </a:p>
        </p:txBody>
      </p:sp>
      <p:sp>
        <p:nvSpPr>
          <p:cNvPr id="2053" name="Text Box 3"/>
          <p:cNvSpPr txBox="1"/>
          <p:nvPr/>
        </p:nvSpPr>
        <p:spPr>
          <a:xfrm>
            <a:off x="2819400" y="3429000"/>
            <a:ext cx="3352800" cy="641350"/>
          </a:xfrm>
          <a:prstGeom prst="rect">
            <a:avLst/>
          </a:prstGeom>
          <a:noFill/>
          <a:ln w="9525">
            <a:noFill/>
          </a:ln>
        </p:spPr>
        <p:txBody>
          <a:bodyPr>
            <a:spAutoFit/>
          </a:bodyPr>
          <a:p>
            <a:pPr algn="ctr"/>
            <a:r>
              <a:rPr sz="3600" dirty="0">
                <a:solidFill>
                  <a:schemeClr val="hlink"/>
                </a:solidFill>
                <a:latin typeface="Arial" panose="020B0604020202020204" pitchFamily="34" charset="0"/>
              </a:rPr>
              <a:t>Part 2: Queue</a:t>
            </a:r>
            <a:endParaRPr dirty="0">
              <a:latin typeface="Arial" panose="020B0604020202020204"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266" name="Footer Placeholder 4"/>
          <p:cNvSpPr txBox="1">
            <a:spLocks noGrp="1"/>
          </p:cNvSpPr>
          <p:nvPr>
            <p:ph type="ftr" sz="quarter" idx="11"/>
          </p:nvPr>
        </p:nvSpPr>
        <p:spPr>
          <a:noFill/>
          <a:ln>
            <a:noFill/>
          </a:ln>
        </p:spPr>
        <p:txBody>
          <a:bodyPr anchor="ctr" anchorCtr="0"/>
          <a:lstStyle>
            <a:lvl1pPr marL="0" lvl="0" indent="0" algn="l" defTabSz="914400" rtl="0" eaLnBrk="0" fontAlgn="base" latinLnBrk="0" hangingPunct="0">
              <a:lnSpc>
                <a:spcPct val="100000"/>
              </a:lnSpc>
              <a:spcBef>
                <a:spcPct val="0"/>
              </a:spcBef>
              <a:spcAft>
                <a:spcPct val="0"/>
              </a:spcAft>
              <a:buNone/>
              <a:defRPr sz="4400" b="1" i="0" u="none" kern="1200" baseline="0">
                <a:solidFill>
                  <a:schemeClr val="tx1"/>
                </a:solidFill>
                <a:latin typeface="Arial" panose="020B0604020202020204" pitchFamily="34" charset="0"/>
              </a:defRPr>
            </a:lvl1pPr>
            <a:lvl2pPr marL="457200" lvl="1" indent="0" algn="l" defTabSz="914400" rtl="0" eaLnBrk="1" fontAlgn="base" latinLnBrk="0" hangingPunct="1">
              <a:lnSpc>
                <a:spcPct val="100000"/>
              </a:lnSpc>
              <a:spcBef>
                <a:spcPct val="0"/>
              </a:spcBef>
              <a:spcAft>
                <a:spcPct val="0"/>
              </a:spcAft>
              <a:buNone/>
              <a:defRPr sz="4400" b="1" i="0" u="none" kern="1200" baseline="0">
                <a:solidFill>
                  <a:schemeClr val="tx1"/>
                </a:solidFill>
                <a:latin typeface="Arial" panose="020B0604020202020204" pitchFamily="34" charset="0"/>
                <a:ea typeface="+mn-ea"/>
                <a:cs typeface="+mn-cs"/>
              </a:defRPr>
            </a:lvl2pPr>
            <a:lvl3pPr marL="914400" lvl="2" indent="0" algn="l" defTabSz="914400" rtl="0" eaLnBrk="1" fontAlgn="base" latinLnBrk="0" hangingPunct="1">
              <a:lnSpc>
                <a:spcPct val="100000"/>
              </a:lnSpc>
              <a:spcBef>
                <a:spcPct val="0"/>
              </a:spcBef>
              <a:spcAft>
                <a:spcPct val="0"/>
              </a:spcAft>
              <a:buNone/>
              <a:defRPr sz="4400" b="1" i="0" u="none" kern="1200" baseline="0">
                <a:solidFill>
                  <a:schemeClr val="tx1"/>
                </a:solidFill>
                <a:latin typeface="Arial" panose="020B0604020202020204" pitchFamily="34" charset="0"/>
                <a:ea typeface="+mn-ea"/>
                <a:cs typeface="+mn-cs"/>
              </a:defRPr>
            </a:lvl3pPr>
            <a:lvl4pPr marL="1371600" lvl="3" indent="0" algn="l" defTabSz="914400" rtl="0" eaLnBrk="1" fontAlgn="base" latinLnBrk="0" hangingPunct="1">
              <a:lnSpc>
                <a:spcPct val="100000"/>
              </a:lnSpc>
              <a:spcBef>
                <a:spcPct val="0"/>
              </a:spcBef>
              <a:spcAft>
                <a:spcPct val="0"/>
              </a:spcAft>
              <a:buNone/>
              <a:defRPr sz="4400" b="1" i="0" u="none" kern="1200" baseline="0">
                <a:solidFill>
                  <a:schemeClr val="tx1"/>
                </a:solidFill>
                <a:latin typeface="Arial" panose="020B0604020202020204" pitchFamily="34" charset="0"/>
                <a:ea typeface="+mn-ea"/>
                <a:cs typeface="+mn-cs"/>
              </a:defRPr>
            </a:lvl4pPr>
            <a:lvl5pPr marL="1828800" lvl="4" indent="0" algn="l" defTabSz="914400" rtl="0" eaLnBrk="1" fontAlgn="base" latinLnBrk="0" hangingPunct="1">
              <a:lnSpc>
                <a:spcPct val="100000"/>
              </a:lnSpc>
              <a:spcBef>
                <a:spcPct val="0"/>
              </a:spcBef>
              <a:spcAft>
                <a:spcPct val="0"/>
              </a:spcAft>
              <a:buNone/>
              <a:defRPr sz="4400" b="1" i="0" u="none" kern="1200" baseline="0">
                <a:solidFill>
                  <a:schemeClr val="tx1"/>
                </a:solidFill>
                <a:latin typeface="Arial" panose="020B0604020202020204" pitchFamily="34" charset="0"/>
                <a:ea typeface="+mn-ea"/>
                <a:cs typeface="+mn-cs"/>
              </a:defRPr>
            </a:lvl5pPr>
          </a:lstStyle>
          <a:p>
            <a:pPr lvl="0" algn="ctr" eaLnBrk="1" hangingPunct="1"/>
            <a:r>
              <a:rPr sz="1200" b="0" dirty="0">
                <a:solidFill>
                  <a:srgbClr val="898989"/>
                </a:solidFill>
              </a:rPr>
              <a:t>Data Structures and Algorithms in Java </a:t>
            </a:r>
            <a:endParaRPr sz="1200" b="0" dirty="0">
              <a:solidFill>
                <a:srgbClr val="898989"/>
              </a:solidFill>
            </a:endParaRPr>
          </a:p>
        </p:txBody>
      </p:sp>
      <p:sp>
        <p:nvSpPr>
          <p:cNvPr id="11267" name="Slide Number Placeholder 5"/>
          <p:cNvSpPr txBox="1">
            <a:spLocks noGrp="1"/>
          </p:cNvSpPr>
          <p:nvPr>
            <p:ph type="sldNum" sz="quarter" idx="12"/>
          </p:nvPr>
        </p:nvSpPr>
        <p:spPr>
          <a:noFill/>
          <a:ln>
            <a:noFill/>
          </a:ln>
        </p:spPr>
        <p:txBody>
          <a:bodyPr anchor="ctr" anchorCtr="0"/>
          <a:lstStyle>
            <a:lvl1pPr marL="0" lvl="0" indent="0" algn="l" defTabSz="914400" rtl="0" eaLnBrk="0" fontAlgn="base" latinLnBrk="0" hangingPunct="0">
              <a:lnSpc>
                <a:spcPct val="100000"/>
              </a:lnSpc>
              <a:spcBef>
                <a:spcPct val="0"/>
              </a:spcBef>
              <a:spcAft>
                <a:spcPct val="0"/>
              </a:spcAft>
              <a:buNone/>
              <a:defRPr sz="4400" b="1" i="0" u="none" kern="1200" baseline="0">
                <a:solidFill>
                  <a:schemeClr val="tx1"/>
                </a:solidFill>
                <a:latin typeface="Arial" panose="020B0604020202020204" pitchFamily="34" charset="0"/>
              </a:defRPr>
            </a:lvl1pPr>
            <a:lvl2pPr marL="457200" lvl="1" indent="0" algn="l" defTabSz="914400" rtl="0" eaLnBrk="1" fontAlgn="base" latinLnBrk="0" hangingPunct="1">
              <a:lnSpc>
                <a:spcPct val="100000"/>
              </a:lnSpc>
              <a:spcBef>
                <a:spcPct val="0"/>
              </a:spcBef>
              <a:spcAft>
                <a:spcPct val="0"/>
              </a:spcAft>
              <a:buNone/>
              <a:defRPr sz="4400" b="1" i="0" u="none" kern="1200" baseline="0">
                <a:solidFill>
                  <a:schemeClr val="tx1"/>
                </a:solidFill>
                <a:latin typeface="Arial" panose="020B0604020202020204" pitchFamily="34" charset="0"/>
                <a:ea typeface="+mn-ea"/>
                <a:cs typeface="+mn-cs"/>
              </a:defRPr>
            </a:lvl2pPr>
            <a:lvl3pPr marL="914400" lvl="2" indent="0" algn="l" defTabSz="914400" rtl="0" eaLnBrk="1" fontAlgn="base" latinLnBrk="0" hangingPunct="1">
              <a:lnSpc>
                <a:spcPct val="100000"/>
              </a:lnSpc>
              <a:spcBef>
                <a:spcPct val="0"/>
              </a:spcBef>
              <a:spcAft>
                <a:spcPct val="0"/>
              </a:spcAft>
              <a:buNone/>
              <a:defRPr sz="4400" b="1" i="0" u="none" kern="1200" baseline="0">
                <a:solidFill>
                  <a:schemeClr val="tx1"/>
                </a:solidFill>
                <a:latin typeface="Arial" panose="020B0604020202020204" pitchFamily="34" charset="0"/>
                <a:ea typeface="+mn-ea"/>
                <a:cs typeface="+mn-cs"/>
              </a:defRPr>
            </a:lvl3pPr>
            <a:lvl4pPr marL="1371600" lvl="3" indent="0" algn="l" defTabSz="914400" rtl="0" eaLnBrk="1" fontAlgn="base" latinLnBrk="0" hangingPunct="1">
              <a:lnSpc>
                <a:spcPct val="100000"/>
              </a:lnSpc>
              <a:spcBef>
                <a:spcPct val="0"/>
              </a:spcBef>
              <a:spcAft>
                <a:spcPct val="0"/>
              </a:spcAft>
              <a:buNone/>
              <a:defRPr sz="4400" b="1" i="0" u="none" kern="1200" baseline="0">
                <a:solidFill>
                  <a:schemeClr val="tx1"/>
                </a:solidFill>
                <a:latin typeface="Arial" panose="020B0604020202020204" pitchFamily="34" charset="0"/>
                <a:ea typeface="+mn-ea"/>
                <a:cs typeface="+mn-cs"/>
              </a:defRPr>
            </a:lvl4pPr>
            <a:lvl5pPr marL="1828800" lvl="4" indent="0" algn="l" defTabSz="914400" rtl="0" eaLnBrk="1" fontAlgn="base" latinLnBrk="0" hangingPunct="1">
              <a:lnSpc>
                <a:spcPct val="100000"/>
              </a:lnSpc>
              <a:spcBef>
                <a:spcPct val="0"/>
              </a:spcBef>
              <a:spcAft>
                <a:spcPct val="0"/>
              </a:spcAft>
              <a:buNone/>
              <a:defRPr sz="4400" b="1" i="0" u="none" kern="1200" baseline="0">
                <a:solidFill>
                  <a:schemeClr val="tx1"/>
                </a:solidFill>
                <a:latin typeface="Arial" panose="020B0604020202020204" pitchFamily="34" charset="0"/>
                <a:ea typeface="+mn-ea"/>
                <a:cs typeface="+mn-cs"/>
              </a:defRPr>
            </a:lvl5pPr>
          </a:lstStyle>
          <a:p>
            <a:pPr lvl="0" algn="r" eaLnBrk="1" hangingPunct="1"/>
            <a:fld id="{9A0DB2DC-4C9A-4742-B13C-FB6460FD3503}" type="slidenum">
              <a:rPr lang="en-US" sz="1200" b="0" dirty="0">
                <a:solidFill>
                  <a:srgbClr val="898989"/>
                </a:solidFill>
              </a:rPr>
            </a:fld>
            <a:r>
              <a:rPr sz="1200" b="0" dirty="0">
                <a:solidFill>
                  <a:srgbClr val="898989"/>
                </a:solidFill>
              </a:rPr>
              <a:t>/21</a:t>
            </a:r>
            <a:endParaRPr sz="1200" b="0" dirty="0">
              <a:solidFill>
                <a:srgbClr val="898989"/>
              </a:solidFill>
            </a:endParaRPr>
          </a:p>
        </p:txBody>
      </p:sp>
      <p:sp>
        <p:nvSpPr>
          <p:cNvPr id="11268" name="Rectangle 7"/>
          <p:cNvSpPr>
            <a:spLocks noGrp="1"/>
          </p:cNvSpPr>
          <p:nvPr>
            <p:ph type="title"/>
          </p:nvPr>
        </p:nvSpPr>
        <p:spPr>
          <a:xfrm>
            <a:off x="228600" y="258763"/>
            <a:ext cx="8610600" cy="641350"/>
          </a:xfrm>
        </p:spPr>
        <p:txBody>
          <a:bodyPr vert="horz" wrap="square" lIns="91440" tIns="45720" rIns="91440" bIns="45720" anchor="ctr" anchorCtr="0">
            <a:spAutoFit/>
          </a:bodyPr>
          <a:p>
            <a:r>
              <a:rPr sz="3600" b="1" dirty="0">
                <a:solidFill>
                  <a:schemeClr val="hlink"/>
                </a:solidFill>
              </a:rPr>
              <a:t>Array implementation of a queue - 1</a:t>
            </a:r>
            <a:endParaRPr sz="3600" b="1" dirty="0">
              <a:solidFill>
                <a:schemeClr val="hlink"/>
              </a:solidFill>
            </a:endParaRPr>
          </a:p>
        </p:txBody>
      </p:sp>
      <p:sp>
        <p:nvSpPr>
          <p:cNvPr id="5" name="Slide Number Placeholder 3"/>
          <p:cNvSpPr txBox="1">
            <a:spLocks noGrp="1"/>
          </p:cNvSpPr>
          <p:nvPr/>
        </p:nvSpPr>
        <p:spPr>
          <a:xfrm>
            <a:off x="0" y="1271588"/>
            <a:ext cx="533400" cy="244475"/>
          </a:xfrm>
          <a:prstGeom prst="rect">
            <a:avLst/>
          </a:prstGeom>
          <a:noFill/>
        </p:spPr>
        <p:txBody>
          <a:bodyPr anchor="ctr"/>
          <a:p>
            <a:pPr algn="ctr">
              <a:lnSpc>
                <a:spcPct val="80000"/>
              </a:lnSpc>
              <a:buNone/>
            </a:pPr>
            <a:r>
              <a:rPr sz="1200" dirty="0">
                <a:solidFill>
                  <a:srgbClr val="FFFFFF"/>
                </a:solidFill>
                <a:latin typeface="Arial" panose="020B0604020202020204" pitchFamily="34" charset="0"/>
              </a:rPr>
              <a:t> </a:t>
            </a:r>
            <a:fld id="{9A0DB2DC-4C9A-4742-B13C-FB6460FD3503}" type="slidenum">
              <a:rPr lang="en-US" sz="1200" dirty="0">
                <a:solidFill>
                  <a:srgbClr val="FFFFFF"/>
                </a:solidFill>
                <a:latin typeface="Arial" panose="020B0604020202020204" pitchFamily="34" charset="0"/>
              </a:rPr>
            </a:fld>
            <a:endParaRPr lang="en-US" sz="1200" dirty="0">
              <a:solidFill>
                <a:srgbClr val="FFFFFF"/>
              </a:solidFill>
              <a:latin typeface="Arial" panose="020B0604020202020204" pitchFamily="34" charset="0"/>
            </a:endParaRPr>
          </a:p>
        </p:txBody>
      </p:sp>
      <p:sp>
        <p:nvSpPr>
          <p:cNvPr id="11270" name="Content Placeholder 5"/>
          <p:cNvSpPr txBox="1"/>
          <p:nvPr/>
        </p:nvSpPr>
        <p:spPr>
          <a:xfrm>
            <a:off x="152400" y="914400"/>
            <a:ext cx="4111625" cy="5603875"/>
          </a:xfrm>
          <a:prstGeom prst="rect">
            <a:avLst/>
          </a:prstGeom>
          <a:solidFill>
            <a:srgbClr val="CCECFF"/>
          </a:solidFill>
          <a:ln w="19050" cap="flat" cmpd="sng">
            <a:solidFill>
              <a:schemeClr val="accent2"/>
            </a:solidFill>
            <a:prstDash val="solid"/>
            <a:miter/>
            <a:headEnd type="none" w="med" len="med"/>
            <a:tailEnd type="none" w="med" len="med"/>
          </a:ln>
        </p:spPr>
        <p:txBody>
          <a:bodyPr>
            <a:spAutoFit/>
          </a:bodyPr>
          <a:p>
            <a:pPr marL="319405" indent="-319405"/>
            <a:r>
              <a:rPr sz="1800" b="0" dirty="0">
                <a:latin typeface="Arial" panose="020B0604020202020204" pitchFamily="34" charset="0"/>
              </a:rPr>
              <a:t>class ArrayQueue</a:t>
            </a:r>
            <a:endParaRPr sz="1800" b="0" dirty="0">
              <a:latin typeface="Arial" panose="020B0604020202020204" pitchFamily="34" charset="0"/>
            </a:endParaRPr>
          </a:p>
          <a:p>
            <a:pPr marL="319405" indent="-319405"/>
            <a:r>
              <a:rPr sz="1800" b="0" dirty="0">
                <a:latin typeface="Arial" panose="020B0604020202020204" pitchFamily="34" charset="0"/>
              </a:rPr>
              <a:t>  { protected Object [] a;</a:t>
            </a:r>
            <a:endParaRPr sz="1800" b="0" dirty="0">
              <a:latin typeface="Arial" panose="020B0604020202020204" pitchFamily="34" charset="0"/>
            </a:endParaRPr>
          </a:p>
          <a:p>
            <a:pPr marL="319405" indent="-319405"/>
            <a:r>
              <a:rPr sz="1800" b="0" dirty="0">
                <a:latin typeface="Arial" panose="020B0604020202020204" pitchFamily="34" charset="0"/>
              </a:rPr>
              <a:t>    protected int max;</a:t>
            </a:r>
            <a:endParaRPr sz="1800" b="0" dirty="0">
              <a:latin typeface="Arial" panose="020B0604020202020204" pitchFamily="34" charset="0"/>
            </a:endParaRPr>
          </a:p>
          <a:p>
            <a:pPr marL="319405" indent="-319405"/>
            <a:r>
              <a:rPr sz="1800" b="0" dirty="0">
                <a:latin typeface="Arial" panose="020B0604020202020204" pitchFamily="34" charset="0"/>
              </a:rPr>
              <a:t>    protected int first, last;</a:t>
            </a:r>
            <a:endParaRPr sz="1800" b="0" dirty="0">
              <a:latin typeface="Arial" panose="020B0604020202020204" pitchFamily="34" charset="0"/>
            </a:endParaRPr>
          </a:p>
          <a:p>
            <a:pPr marL="319405" indent="-319405"/>
            <a:endParaRPr sz="1800" b="0" dirty="0">
              <a:latin typeface="Arial" panose="020B0604020202020204" pitchFamily="34" charset="0"/>
            </a:endParaRPr>
          </a:p>
          <a:p>
            <a:pPr marL="319405" indent="-319405"/>
            <a:r>
              <a:rPr sz="1800" b="0" dirty="0">
                <a:latin typeface="Arial" panose="020B0604020202020204" pitchFamily="34" charset="0"/>
              </a:rPr>
              <a:t>    public ArrayQueue() </a:t>
            </a:r>
            <a:endParaRPr sz="1800" b="0" dirty="0">
              <a:latin typeface="Arial" panose="020B0604020202020204" pitchFamily="34" charset="0"/>
            </a:endParaRPr>
          </a:p>
          <a:p>
            <a:pPr marL="319405" indent="-319405"/>
            <a:r>
              <a:rPr sz="1800" b="0" dirty="0">
                <a:latin typeface="Arial" panose="020B0604020202020204" pitchFamily="34" charset="0"/>
              </a:rPr>
              <a:t>      { this(10);</a:t>
            </a:r>
            <a:endParaRPr sz="1800" b="0" dirty="0">
              <a:latin typeface="Arial" panose="020B0604020202020204" pitchFamily="34" charset="0"/>
            </a:endParaRPr>
          </a:p>
          <a:p>
            <a:pPr marL="319405" indent="-319405"/>
            <a:r>
              <a:rPr sz="1800" b="0" dirty="0">
                <a:latin typeface="Arial" panose="020B0604020202020204" pitchFamily="34" charset="0"/>
              </a:rPr>
              <a:t>      }</a:t>
            </a:r>
            <a:endParaRPr sz="1800" b="0" dirty="0">
              <a:latin typeface="Arial" panose="020B0604020202020204" pitchFamily="34" charset="0"/>
            </a:endParaRPr>
          </a:p>
          <a:p>
            <a:pPr marL="319405" indent="-319405"/>
            <a:r>
              <a:rPr sz="1800" b="0" dirty="0">
                <a:latin typeface="Arial" panose="020B0604020202020204" pitchFamily="34" charset="0"/>
              </a:rPr>
              <a:t>    public ArrayQueue(int max1) </a:t>
            </a:r>
            <a:endParaRPr sz="1800" b="0" dirty="0">
              <a:latin typeface="Arial" panose="020B0604020202020204" pitchFamily="34" charset="0"/>
            </a:endParaRPr>
          </a:p>
          <a:p>
            <a:pPr marL="319405" indent="-319405"/>
            <a:r>
              <a:rPr sz="1800" b="0" dirty="0">
                <a:latin typeface="Arial" panose="020B0604020202020204" pitchFamily="34" charset="0"/>
              </a:rPr>
              <a:t>      { max = max1;</a:t>
            </a:r>
            <a:endParaRPr sz="1800" b="0" dirty="0">
              <a:latin typeface="Arial" panose="020B0604020202020204" pitchFamily="34" charset="0"/>
            </a:endParaRPr>
          </a:p>
          <a:p>
            <a:pPr marL="319405" indent="-319405"/>
            <a:r>
              <a:rPr sz="1800" b="0" dirty="0">
                <a:latin typeface="Arial" panose="020B0604020202020204" pitchFamily="34" charset="0"/>
              </a:rPr>
              <a:t>        a = new Object[max];</a:t>
            </a:r>
            <a:endParaRPr sz="1800" b="0" dirty="0">
              <a:latin typeface="Arial" panose="020B0604020202020204" pitchFamily="34" charset="0"/>
            </a:endParaRPr>
          </a:p>
          <a:p>
            <a:pPr marL="319405" indent="-319405"/>
            <a:r>
              <a:rPr sz="1800" b="0" dirty="0">
                <a:latin typeface="Arial" panose="020B0604020202020204" pitchFamily="34" charset="0"/>
              </a:rPr>
              <a:t>        first = last = -1;</a:t>
            </a:r>
            <a:endParaRPr sz="1800" b="0" dirty="0">
              <a:latin typeface="Arial" panose="020B0604020202020204" pitchFamily="34" charset="0"/>
            </a:endParaRPr>
          </a:p>
          <a:p>
            <a:pPr marL="319405" indent="-319405"/>
            <a:r>
              <a:rPr sz="1800" b="0" dirty="0">
                <a:latin typeface="Arial" panose="020B0604020202020204" pitchFamily="34" charset="0"/>
              </a:rPr>
              <a:t>      }</a:t>
            </a:r>
            <a:endParaRPr sz="1800" b="0" dirty="0">
              <a:latin typeface="Arial" panose="020B0604020202020204" pitchFamily="34" charset="0"/>
            </a:endParaRPr>
          </a:p>
          <a:p>
            <a:pPr marL="319405" indent="-319405"/>
            <a:r>
              <a:rPr sz="1800" dirty="0">
                <a:latin typeface="Arial" panose="020B0604020202020204" pitchFamily="34" charset="0"/>
              </a:rPr>
              <a:t>    </a:t>
            </a:r>
            <a:r>
              <a:rPr sz="1800" b="0" dirty="0">
                <a:latin typeface="Arial" panose="020B0604020202020204" pitchFamily="34" charset="0"/>
              </a:rPr>
              <a:t>public boolean isEmpty()</a:t>
            </a:r>
            <a:endParaRPr sz="1800" b="0" dirty="0">
              <a:latin typeface="Arial" panose="020B0604020202020204" pitchFamily="34" charset="0"/>
            </a:endParaRPr>
          </a:p>
          <a:p>
            <a:pPr marL="319405" indent="-319405"/>
            <a:r>
              <a:rPr sz="1800" b="0" dirty="0">
                <a:latin typeface="Arial" panose="020B0604020202020204" pitchFamily="34" charset="0"/>
              </a:rPr>
              <a:t>      { return(first==-1);}</a:t>
            </a:r>
            <a:endParaRPr sz="1800" b="0" dirty="0">
              <a:latin typeface="Arial" panose="020B0604020202020204" pitchFamily="34" charset="0"/>
            </a:endParaRPr>
          </a:p>
          <a:p>
            <a:pPr marL="319405" indent="-319405"/>
            <a:endParaRPr sz="1800" b="0" dirty="0">
              <a:latin typeface="Arial" panose="020B0604020202020204" pitchFamily="34" charset="0"/>
            </a:endParaRPr>
          </a:p>
          <a:p>
            <a:pPr marL="319405" indent="-319405"/>
            <a:r>
              <a:rPr sz="1800" b="0" dirty="0">
                <a:latin typeface="Arial" panose="020B0604020202020204" pitchFamily="34" charset="0"/>
              </a:rPr>
              <a:t>    public boolean isFull()</a:t>
            </a:r>
            <a:endParaRPr sz="1800" b="0" dirty="0">
              <a:latin typeface="Arial" panose="020B0604020202020204" pitchFamily="34" charset="0"/>
            </a:endParaRPr>
          </a:p>
          <a:p>
            <a:pPr marL="319405" indent="-319405"/>
            <a:r>
              <a:rPr sz="1800" b="0" dirty="0">
                <a:latin typeface="Arial" panose="020B0604020202020204" pitchFamily="34" charset="0"/>
              </a:rPr>
              <a:t>      { return((first == 0 &amp;&amp; </a:t>
            </a:r>
            <a:endParaRPr sz="1800" b="0" dirty="0">
              <a:latin typeface="Arial" panose="020B0604020202020204" pitchFamily="34" charset="0"/>
            </a:endParaRPr>
          </a:p>
          <a:p>
            <a:pPr marL="319405" indent="-319405"/>
            <a:r>
              <a:rPr sz="1800" b="0" dirty="0">
                <a:latin typeface="Arial" panose="020B0604020202020204" pitchFamily="34" charset="0"/>
              </a:rPr>
              <a:t>        last == max-1) || first == last+1);</a:t>
            </a:r>
            <a:endParaRPr sz="1800" b="0" dirty="0">
              <a:latin typeface="Arial" panose="020B0604020202020204" pitchFamily="34" charset="0"/>
            </a:endParaRPr>
          </a:p>
          <a:p>
            <a:pPr marL="319405" indent="-319405"/>
            <a:r>
              <a:rPr sz="1800" b="0" dirty="0">
                <a:latin typeface="Arial" panose="020B0604020202020204" pitchFamily="34" charset="0"/>
              </a:rPr>
              <a:t>      }</a:t>
            </a:r>
            <a:endParaRPr sz="1800" b="0" dirty="0">
              <a:latin typeface="Arial" panose="020B0604020202020204" pitchFamily="34" charset="0"/>
            </a:endParaRPr>
          </a:p>
        </p:txBody>
      </p:sp>
      <p:sp>
        <p:nvSpPr>
          <p:cNvPr id="11271" name="Content Placeholder 5"/>
          <p:cNvSpPr txBox="1"/>
          <p:nvPr/>
        </p:nvSpPr>
        <p:spPr>
          <a:xfrm>
            <a:off x="4343400" y="914400"/>
            <a:ext cx="4572000" cy="5329238"/>
          </a:xfrm>
          <a:prstGeom prst="rect">
            <a:avLst/>
          </a:prstGeom>
          <a:solidFill>
            <a:srgbClr val="CCECFF"/>
          </a:solidFill>
          <a:ln w="19050" cap="flat" cmpd="sng">
            <a:solidFill>
              <a:schemeClr val="accent2"/>
            </a:solidFill>
            <a:prstDash val="solid"/>
            <a:miter/>
            <a:headEnd type="none" w="med" len="med"/>
            <a:tailEnd type="none" w="med" len="med"/>
          </a:ln>
        </p:spPr>
        <p:txBody>
          <a:bodyPr>
            <a:spAutoFit/>
          </a:bodyPr>
          <a:p>
            <a:pPr marL="319405" indent="-319405"/>
            <a:r>
              <a:rPr sz="1800" dirty="0">
                <a:latin typeface="Arial" panose="020B0604020202020204" pitchFamily="34" charset="0"/>
              </a:rPr>
              <a:t> </a:t>
            </a:r>
            <a:r>
              <a:rPr sz="1800" b="0" dirty="0">
                <a:latin typeface="Arial" panose="020B0604020202020204" pitchFamily="34" charset="0"/>
              </a:rPr>
              <a:t>private boolean grow()</a:t>
            </a:r>
            <a:endParaRPr sz="1800" b="0" dirty="0">
              <a:latin typeface="Arial" panose="020B0604020202020204" pitchFamily="34" charset="0"/>
            </a:endParaRPr>
          </a:p>
          <a:p>
            <a:pPr marL="319405" indent="-319405"/>
            <a:r>
              <a:rPr sz="1800" b="0" dirty="0">
                <a:latin typeface="Arial" panose="020B0604020202020204" pitchFamily="34" charset="0"/>
              </a:rPr>
              <a:t>       { int i,j;</a:t>
            </a:r>
            <a:endParaRPr sz="1800" b="0" dirty="0">
              <a:latin typeface="Arial" panose="020B0604020202020204" pitchFamily="34" charset="0"/>
            </a:endParaRPr>
          </a:p>
          <a:p>
            <a:pPr marL="319405" indent="-319405"/>
            <a:r>
              <a:rPr sz="1800" b="0" dirty="0">
                <a:latin typeface="Arial" panose="020B0604020202020204" pitchFamily="34" charset="0"/>
              </a:rPr>
              <a:t>         int max1 = max + max/2;</a:t>
            </a:r>
            <a:endParaRPr sz="1800" b="0" dirty="0">
              <a:latin typeface="Arial" panose="020B0604020202020204" pitchFamily="34" charset="0"/>
            </a:endParaRPr>
          </a:p>
          <a:p>
            <a:pPr marL="319405" indent="-319405"/>
            <a:r>
              <a:rPr sz="1800" b="0" dirty="0">
                <a:latin typeface="Arial" panose="020B0604020202020204" pitchFamily="34" charset="0"/>
              </a:rPr>
              <a:t>         Object [] a1 = new Object[max1];</a:t>
            </a:r>
            <a:endParaRPr sz="1800" b="0" dirty="0">
              <a:latin typeface="Arial" panose="020B0604020202020204" pitchFamily="34" charset="0"/>
            </a:endParaRPr>
          </a:p>
          <a:p>
            <a:pPr marL="319405" indent="-319405"/>
            <a:r>
              <a:rPr sz="1800" b="0" dirty="0">
                <a:latin typeface="Arial" panose="020B0604020202020204" pitchFamily="34" charset="0"/>
              </a:rPr>
              <a:t>         if(a1 == null) return(false);</a:t>
            </a:r>
            <a:endParaRPr sz="1800" b="0" dirty="0">
              <a:latin typeface="Arial" panose="020B0604020202020204" pitchFamily="34" charset="0"/>
            </a:endParaRPr>
          </a:p>
          <a:p>
            <a:pPr marL="319405" indent="-319405"/>
            <a:r>
              <a:rPr sz="1800" b="0" dirty="0">
                <a:latin typeface="Arial" panose="020B0604020202020204" pitchFamily="34" charset="0"/>
              </a:rPr>
              <a:t>         if(last&gt;=first)</a:t>
            </a:r>
            <a:endParaRPr sz="1800" b="0" dirty="0">
              <a:latin typeface="Arial" panose="020B0604020202020204" pitchFamily="34" charset="0"/>
            </a:endParaRPr>
          </a:p>
          <a:p>
            <a:pPr marL="319405" indent="-319405"/>
            <a:r>
              <a:rPr sz="1800" b="0" dirty="0">
                <a:latin typeface="Arial" panose="020B0604020202020204" pitchFamily="34" charset="0"/>
              </a:rPr>
              <a:t>           for(i=first;i&lt;=last;i++) a1[i-first]=a[i];</a:t>
            </a:r>
            <a:endParaRPr sz="1800" b="0" dirty="0">
              <a:latin typeface="Arial" panose="020B0604020202020204" pitchFamily="34" charset="0"/>
            </a:endParaRPr>
          </a:p>
          <a:p>
            <a:pPr marL="319405" indent="-319405"/>
            <a:r>
              <a:rPr sz="1800" b="0" dirty="0">
                <a:latin typeface="Arial" panose="020B0604020202020204" pitchFamily="34" charset="0"/>
              </a:rPr>
              <a:t>           else</a:t>
            </a:r>
            <a:endParaRPr sz="1800" b="0" dirty="0">
              <a:latin typeface="Arial" panose="020B0604020202020204" pitchFamily="34" charset="0"/>
            </a:endParaRPr>
          </a:p>
          <a:p>
            <a:pPr marL="319405" indent="-319405"/>
            <a:r>
              <a:rPr sz="1800" b="0" dirty="0">
                <a:latin typeface="Arial" panose="020B0604020202020204" pitchFamily="34" charset="0"/>
              </a:rPr>
              <a:t>           { for(i=first;i&lt;max;i++) a1[i-first]=a[i];</a:t>
            </a:r>
            <a:endParaRPr sz="1800" b="0" dirty="0">
              <a:latin typeface="Arial" panose="020B0604020202020204" pitchFamily="34" charset="0"/>
            </a:endParaRPr>
          </a:p>
          <a:p>
            <a:pPr marL="319405" indent="-319405"/>
            <a:r>
              <a:rPr sz="1800" b="0" dirty="0">
                <a:latin typeface="Arial" panose="020B0604020202020204" pitchFamily="34" charset="0"/>
              </a:rPr>
              <a:t>             i = max-first;</a:t>
            </a:r>
            <a:endParaRPr sz="1800" b="0" dirty="0">
              <a:latin typeface="Arial" panose="020B0604020202020204" pitchFamily="34" charset="0"/>
            </a:endParaRPr>
          </a:p>
          <a:p>
            <a:pPr marL="319405" indent="-319405"/>
            <a:r>
              <a:rPr sz="1800" b="0" dirty="0">
                <a:latin typeface="Arial" panose="020B0604020202020204" pitchFamily="34" charset="0"/>
              </a:rPr>
              <a:t>             for(j=0;j&lt;=last;j++) a1[i+j]=a[j];</a:t>
            </a:r>
            <a:endParaRPr sz="1800" b="0" dirty="0">
              <a:latin typeface="Arial" panose="020B0604020202020204" pitchFamily="34" charset="0"/>
            </a:endParaRPr>
          </a:p>
          <a:p>
            <a:pPr marL="319405" indent="-319405"/>
            <a:r>
              <a:rPr sz="1800" b="0" dirty="0">
                <a:latin typeface="Arial" panose="020B0604020202020204" pitchFamily="34" charset="0"/>
              </a:rPr>
              <a:t>           }</a:t>
            </a:r>
            <a:endParaRPr sz="1800" b="0" dirty="0">
              <a:latin typeface="Arial" panose="020B0604020202020204" pitchFamily="34" charset="0"/>
            </a:endParaRPr>
          </a:p>
          <a:p>
            <a:pPr marL="319405" indent="-319405"/>
            <a:r>
              <a:rPr sz="1800" b="0" dirty="0">
                <a:latin typeface="Arial" panose="020B0604020202020204" pitchFamily="34" charset="0"/>
              </a:rPr>
              <a:t>         a = a1;</a:t>
            </a:r>
            <a:endParaRPr sz="1800" b="0" dirty="0">
              <a:latin typeface="Arial" panose="020B0604020202020204" pitchFamily="34" charset="0"/>
            </a:endParaRPr>
          </a:p>
          <a:p>
            <a:pPr marL="319405" indent="-319405"/>
            <a:r>
              <a:rPr sz="1800" b="0" dirty="0">
                <a:latin typeface="Arial" panose="020B0604020202020204" pitchFamily="34" charset="0"/>
              </a:rPr>
              <a:t>         first = 0;         </a:t>
            </a:r>
            <a:endParaRPr sz="1800" b="0" dirty="0">
              <a:latin typeface="Arial" panose="020B0604020202020204" pitchFamily="34" charset="0"/>
            </a:endParaRPr>
          </a:p>
          <a:p>
            <a:pPr marL="319405" indent="-319405"/>
            <a:r>
              <a:rPr sz="1800" b="0" dirty="0">
                <a:latin typeface="Arial" panose="020B0604020202020204" pitchFamily="34" charset="0"/>
              </a:rPr>
              <a:t>         last = max-1;</a:t>
            </a:r>
            <a:endParaRPr sz="1800" b="0" dirty="0">
              <a:latin typeface="Arial" panose="020B0604020202020204" pitchFamily="34" charset="0"/>
            </a:endParaRPr>
          </a:p>
          <a:p>
            <a:pPr marL="319405" indent="-319405"/>
            <a:r>
              <a:rPr sz="1800" b="0" dirty="0">
                <a:latin typeface="Arial" panose="020B0604020202020204" pitchFamily="34" charset="0"/>
              </a:rPr>
              <a:t>         max = max1;</a:t>
            </a:r>
            <a:endParaRPr sz="1800" b="0" dirty="0">
              <a:latin typeface="Arial" panose="020B0604020202020204" pitchFamily="34" charset="0"/>
            </a:endParaRPr>
          </a:p>
          <a:p>
            <a:pPr marL="319405" indent="-319405"/>
            <a:r>
              <a:rPr sz="1800" b="0" dirty="0">
                <a:latin typeface="Arial" panose="020B0604020202020204" pitchFamily="34" charset="0"/>
              </a:rPr>
              <a:t>         return(true); </a:t>
            </a:r>
            <a:endParaRPr sz="1800" b="0" dirty="0">
              <a:latin typeface="Arial" panose="020B0604020202020204" pitchFamily="34" charset="0"/>
            </a:endParaRPr>
          </a:p>
          <a:p>
            <a:pPr marL="319405" indent="-319405"/>
            <a:r>
              <a:rPr sz="1800" b="0" dirty="0">
                <a:latin typeface="Arial" panose="020B0604020202020204" pitchFamily="34" charset="0"/>
              </a:rPr>
              <a:t>       }</a:t>
            </a:r>
            <a:endParaRPr sz="1800" b="0" dirty="0">
              <a:latin typeface="Arial" panose="020B0604020202020204" pitchFamily="34" charset="0"/>
            </a:endParaRPr>
          </a:p>
          <a:p>
            <a:pPr marL="319405" indent="-319405"/>
            <a:endParaRPr sz="1800" b="0" dirty="0">
              <a:latin typeface="Arial" panose="020B0604020202020204" pitchFamily="34" charset="0"/>
            </a:endParaRPr>
          </a:p>
        </p:txBody>
      </p:sp>
    </p:spTree>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290" name="Footer Placeholder 4"/>
          <p:cNvSpPr txBox="1">
            <a:spLocks noGrp="1"/>
          </p:cNvSpPr>
          <p:nvPr>
            <p:ph type="ftr" sz="quarter" idx="11"/>
          </p:nvPr>
        </p:nvSpPr>
        <p:spPr>
          <a:noFill/>
          <a:ln>
            <a:noFill/>
          </a:ln>
        </p:spPr>
        <p:txBody>
          <a:bodyPr anchor="ctr" anchorCtr="0"/>
          <a:lstStyle>
            <a:lvl1pPr marL="0" lvl="0" indent="0" algn="l" defTabSz="914400" rtl="0" eaLnBrk="0" fontAlgn="base" latinLnBrk="0" hangingPunct="0">
              <a:lnSpc>
                <a:spcPct val="100000"/>
              </a:lnSpc>
              <a:spcBef>
                <a:spcPct val="0"/>
              </a:spcBef>
              <a:spcAft>
                <a:spcPct val="0"/>
              </a:spcAft>
              <a:buNone/>
              <a:defRPr sz="4400" b="1" i="0" u="none" kern="1200" baseline="0">
                <a:solidFill>
                  <a:schemeClr val="tx1"/>
                </a:solidFill>
                <a:latin typeface="Arial" panose="020B0604020202020204" pitchFamily="34" charset="0"/>
              </a:defRPr>
            </a:lvl1pPr>
            <a:lvl2pPr marL="457200" lvl="1" indent="0" algn="l" defTabSz="914400" rtl="0" eaLnBrk="1" fontAlgn="base" latinLnBrk="0" hangingPunct="1">
              <a:lnSpc>
                <a:spcPct val="100000"/>
              </a:lnSpc>
              <a:spcBef>
                <a:spcPct val="0"/>
              </a:spcBef>
              <a:spcAft>
                <a:spcPct val="0"/>
              </a:spcAft>
              <a:buNone/>
              <a:defRPr sz="4400" b="1" i="0" u="none" kern="1200" baseline="0">
                <a:solidFill>
                  <a:schemeClr val="tx1"/>
                </a:solidFill>
                <a:latin typeface="Arial" panose="020B0604020202020204" pitchFamily="34" charset="0"/>
                <a:ea typeface="+mn-ea"/>
                <a:cs typeface="+mn-cs"/>
              </a:defRPr>
            </a:lvl2pPr>
            <a:lvl3pPr marL="914400" lvl="2" indent="0" algn="l" defTabSz="914400" rtl="0" eaLnBrk="1" fontAlgn="base" latinLnBrk="0" hangingPunct="1">
              <a:lnSpc>
                <a:spcPct val="100000"/>
              </a:lnSpc>
              <a:spcBef>
                <a:spcPct val="0"/>
              </a:spcBef>
              <a:spcAft>
                <a:spcPct val="0"/>
              </a:spcAft>
              <a:buNone/>
              <a:defRPr sz="4400" b="1" i="0" u="none" kern="1200" baseline="0">
                <a:solidFill>
                  <a:schemeClr val="tx1"/>
                </a:solidFill>
                <a:latin typeface="Arial" panose="020B0604020202020204" pitchFamily="34" charset="0"/>
                <a:ea typeface="+mn-ea"/>
                <a:cs typeface="+mn-cs"/>
              </a:defRPr>
            </a:lvl3pPr>
            <a:lvl4pPr marL="1371600" lvl="3" indent="0" algn="l" defTabSz="914400" rtl="0" eaLnBrk="1" fontAlgn="base" latinLnBrk="0" hangingPunct="1">
              <a:lnSpc>
                <a:spcPct val="100000"/>
              </a:lnSpc>
              <a:spcBef>
                <a:spcPct val="0"/>
              </a:spcBef>
              <a:spcAft>
                <a:spcPct val="0"/>
              </a:spcAft>
              <a:buNone/>
              <a:defRPr sz="4400" b="1" i="0" u="none" kern="1200" baseline="0">
                <a:solidFill>
                  <a:schemeClr val="tx1"/>
                </a:solidFill>
                <a:latin typeface="Arial" panose="020B0604020202020204" pitchFamily="34" charset="0"/>
                <a:ea typeface="+mn-ea"/>
                <a:cs typeface="+mn-cs"/>
              </a:defRPr>
            </a:lvl4pPr>
            <a:lvl5pPr marL="1828800" lvl="4" indent="0" algn="l" defTabSz="914400" rtl="0" eaLnBrk="1" fontAlgn="base" latinLnBrk="0" hangingPunct="1">
              <a:lnSpc>
                <a:spcPct val="100000"/>
              </a:lnSpc>
              <a:spcBef>
                <a:spcPct val="0"/>
              </a:spcBef>
              <a:spcAft>
                <a:spcPct val="0"/>
              </a:spcAft>
              <a:buNone/>
              <a:defRPr sz="4400" b="1" i="0" u="none" kern="1200" baseline="0">
                <a:solidFill>
                  <a:schemeClr val="tx1"/>
                </a:solidFill>
                <a:latin typeface="Arial" panose="020B0604020202020204" pitchFamily="34" charset="0"/>
                <a:ea typeface="+mn-ea"/>
                <a:cs typeface="+mn-cs"/>
              </a:defRPr>
            </a:lvl5pPr>
          </a:lstStyle>
          <a:p>
            <a:pPr lvl="0" algn="ctr" eaLnBrk="1" hangingPunct="1"/>
            <a:r>
              <a:rPr sz="1200" b="0" dirty="0">
                <a:solidFill>
                  <a:srgbClr val="898989"/>
                </a:solidFill>
              </a:rPr>
              <a:t>Data Structures and Algorithms in Java </a:t>
            </a:r>
            <a:endParaRPr sz="1200" b="0" dirty="0">
              <a:solidFill>
                <a:srgbClr val="898989"/>
              </a:solidFill>
            </a:endParaRPr>
          </a:p>
        </p:txBody>
      </p:sp>
      <p:sp>
        <p:nvSpPr>
          <p:cNvPr id="12291" name="Slide Number Placeholder 5"/>
          <p:cNvSpPr txBox="1">
            <a:spLocks noGrp="1"/>
          </p:cNvSpPr>
          <p:nvPr>
            <p:ph type="sldNum" sz="quarter" idx="12"/>
          </p:nvPr>
        </p:nvSpPr>
        <p:spPr>
          <a:noFill/>
          <a:ln>
            <a:noFill/>
          </a:ln>
        </p:spPr>
        <p:txBody>
          <a:bodyPr anchor="ctr" anchorCtr="0"/>
          <a:lstStyle>
            <a:lvl1pPr marL="0" lvl="0" indent="0" algn="l" defTabSz="914400" rtl="0" eaLnBrk="0" fontAlgn="base" latinLnBrk="0" hangingPunct="0">
              <a:lnSpc>
                <a:spcPct val="100000"/>
              </a:lnSpc>
              <a:spcBef>
                <a:spcPct val="0"/>
              </a:spcBef>
              <a:spcAft>
                <a:spcPct val="0"/>
              </a:spcAft>
              <a:buNone/>
              <a:defRPr sz="4400" b="1" i="0" u="none" kern="1200" baseline="0">
                <a:solidFill>
                  <a:schemeClr val="tx1"/>
                </a:solidFill>
                <a:latin typeface="Arial" panose="020B0604020202020204" pitchFamily="34" charset="0"/>
              </a:defRPr>
            </a:lvl1pPr>
            <a:lvl2pPr marL="457200" lvl="1" indent="0" algn="l" defTabSz="914400" rtl="0" eaLnBrk="1" fontAlgn="base" latinLnBrk="0" hangingPunct="1">
              <a:lnSpc>
                <a:spcPct val="100000"/>
              </a:lnSpc>
              <a:spcBef>
                <a:spcPct val="0"/>
              </a:spcBef>
              <a:spcAft>
                <a:spcPct val="0"/>
              </a:spcAft>
              <a:buNone/>
              <a:defRPr sz="4400" b="1" i="0" u="none" kern="1200" baseline="0">
                <a:solidFill>
                  <a:schemeClr val="tx1"/>
                </a:solidFill>
                <a:latin typeface="Arial" panose="020B0604020202020204" pitchFamily="34" charset="0"/>
                <a:ea typeface="+mn-ea"/>
                <a:cs typeface="+mn-cs"/>
              </a:defRPr>
            </a:lvl2pPr>
            <a:lvl3pPr marL="914400" lvl="2" indent="0" algn="l" defTabSz="914400" rtl="0" eaLnBrk="1" fontAlgn="base" latinLnBrk="0" hangingPunct="1">
              <a:lnSpc>
                <a:spcPct val="100000"/>
              </a:lnSpc>
              <a:spcBef>
                <a:spcPct val="0"/>
              </a:spcBef>
              <a:spcAft>
                <a:spcPct val="0"/>
              </a:spcAft>
              <a:buNone/>
              <a:defRPr sz="4400" b="1" i="0" u="none" kern="1200" baseline="0">
                <a:solidFill>
                  <a:schemeClr val="tx1"/>
                </a:solidFill>
                <a:latin typeface="Arial" panose="020B0604020202020204" pitchFamily="34" charset="0"/>
                <a:ea typeface="+mn-ea"/>
                <a:cs typeface="+mn-cs"/>
              </a:defRPr>
            </a:lvl3pPr>
            <a:lvl4pPr marL="1371600" lvl="3" indent="0" algn="l" defTabSz="914400" rtl="0" eaLnBrk="1" fontAlgn="base" latinLnBrk="0" hangingPunct="1">
              <a:lnSpc>
                <a:spcPct val="100000"/>
              </a:lnSpc>
              <a:spcBef>
                <a:spcPct val="0"/>
              </a:spcBef>
              <a:spcAft>
                <a:spcPct val="0"/>
              </a:spcAft>
              <a:buNone/>
              <a:defRPr sz="4400" b="1" i="0" u="none" kern="1200" baseline="0">
                <a:solidFill>
                  <a:schemeClr val="tx1"/>
                </a:solidFill>
                <a:latin typeface="Arial" panose="020B0604020202020204" pitchFamily="34" charset="0"/>
                <a:ea typeface="+mn-ea"/>
                <a:cs typeface="+mn-cs"/>
              </a:defRPr>
            </a:lvl4pPr>
            <a:lvl5pPr marL="1828800" lvl="4" indent="0" algn="l" defTabSz="914400" rtl="0" eaLnBrk="1" fontAlgn="base" latinLnBrk="0" hangingPunct="1">
              <a:lnSpc>
                <a:spcPct val="100000"/>
              </a:lnSpc>
              <a:spcBef>
                <a:spcPct val="0"/>
              </a:spcBef>
              <a:spcAft>
                <a:spcPct val="0"/>
              </a:spcAft>
              <a:buNone/>
              <a:defRPr sz="4400" b="1" i="0" u="none" kern="1200" baseline="0">
                <a:solidFill>
                  <a:schemeClr val="tx1"/>
                </a:solidFill>
                <a:latin typeface="Arial" panose="020B0604020202020204" pitchFamily="34" charset="0"/>
                <a:ea typeface="+mn-ea"/>
                <a:cs typeface="+mn-cs"/>
              </a:defRPr>
            </a:lvl5pPr>
          </a:lstStyle>
          <a:p>
            <a:pPr lvl="0" algn="r" eaLnBrk="1" hangingPunct="1"/>
            <a:fld id="{9A0DB2DC-4C9A-4742-B13C-FB6460FD3503}" type="slidenum">
              <a:rPr lang="en-US" sz="1200" b="0" dirty="0">
                <a:solidFill>
                  <a:srgbClr val="898989"/>
                </a:solidFill>
              </a:rPr>
            </a:fld>
            <a:r>
              <a:rPr sz="1200" b="0" dirty="0">
                <a:solidFill>
                  <a:srgbClr val="898989"/>
                </a:solidFill>
              </a:rPr>
              <a:t>/21</a:t>
            </a:r>
            <a:endParaRPr sz="1200" b="0" dirty="0">
              <a:solidFill>
                <a:srgbClr val="898989"/>
              </a:solidFill>
            </a:endParaRPr>
          </a:p>
        </p:txBody>
      </p:sp>
      <p:sp>
        <p:nvSpPr>
          <p:cNvPr id="12292" name="Rectangle 7"/>
          <p:cNvSpPr>
            <a:spLocks noGrp="1"/>
          </p:cNvSpPr>
          <p:nvPr>
            <p:ph type="title"/>
          </p:nvPr>
        </p:nvSpPr>
        <p:spPr>
          <a:xfrm>
            <a:off x="914400" y="226695"/>
            <a:ext cx="8056245" cy="645160"/>
          </a:xfrm>
        </p:spPr>
        <p:txBody>
          <a:bodyPr vert="horz" wrap="square" lIns="91440" tIns="45720" rIns="91440" bIns="45720" anchor="ctr" anchorCtr="0">
            <a:spAutoFit/>
          </a:bodyPr>
          <a:p>
            <a:r>
              <a:rPr sz="3600" b="1" dirty="0">
                <a:solidFill>
                  <a:schemeClr val="hlink"/>
                </a:solidFill>
              </a:rPr>
              <a:t>Array implementation of a queue - 2</a:t>
            </a:r>
            <a:endParaRPr sz="3600" b="1" dirty="0">
              <a:solidFill>
                <a:schemeClr val="hlink"/>
              </a:solidFill>
            </a:endParaRPr>
          </a:p>
        </p:txBody>
      </p:sp>
      <p:sp>
        <p:nvSpPr>
          <p:cNvPr id="5" name="Slide Number Placeholder 3"/>
          <p:cNvSpPr txBox="1">
            <a:spLocks noGrp="1"/>
          </p:cNvSpPr>
          <p:nvPr/>
        </p:nvSpPr>
        <p:spPr>
          <a:xfrm>
            <a:off x="0" y="1271588"/>
            <a:ext cx="533400" cy="244475"/>
          </a:xfrm>
          <a:prstGeom prst="rect">
            <a:avLst/>
          </a:prstGeom>
          <a:noFill/>
        </p:spPr>
        <p:txBody>
          <a:bodyPr anchor="ctr"/>
          <a:p>
            <a:pPr algn="ctr">
              <a:lnSpc>
                <a:spcPct val="80000"/>
              </a:lnSpc>
              <a:buNone/>
            </a:pPr>
            <a:r>
              <a:rPr sz="1200" dirty="0">
                <a:solidFill>
                  <a:srgbClr val="FFFFFF"/>
                </a:solidFill>
                <a:latin typeface="Arial" panose="020B0604020202020204" pitchFamily="34" charset="0"/>
              </a:rPr>
              <a:t> </a:t>
            </a:r>
            <a:fld id="{9A0DB2DC-4C9A-4742-B13C-FB6460FD3503}" type="slidenum">
              <a:rPr lang="en-US" sz="1200" dirty="0">
                <a:solidFill>
                  <a:srgbClr val="FFFFFF"/>
                </a:solidFill>
                <a:latin typeface="Arial" panose="020B0604020202020204" pitchFamily="34" charset="0"/>
              </a:rPr>
            </a:fld>
            <a:endParaRPr lang="en-US" sz="1200" dirty="0">
              <a:solidFill>
                <a:srgbClr val="FFFFFF"/>
              </a:solidFill>
              <a:latin typeface="Arial" panose="020B0604020202020204" pitchFamily="34" charset="0"/>
            </a:endParaRPr>
          </a:p>
        </p:txBody>
      </p:sp>
      <p:sp>
        <p:nvSpPr>
          <p:cNvPr id="12294" name="Content Placeholder 5"/>
          <p:cNvSpPr txBox="1"/>
          <p:nvPr/>
        </p:nvSpPr>
        <p:spPr>
          <a:xfrm>
            <a:off x="2133600" y="914400"/>
            <a:ext cx="4724400" cy="5734050"/>
          </a:xfrm>
          <a:prstGeom prst="rect">
            <a:avLst/>
          </a:prstGeom>
          <a:solidFill>
            <a:srgbClr val="CCECFF"/>
          </a:solidFill>
          <a:ln w="19050" cap="flat" cmpd="sng">
            <a:solidFill>
              <a:schemeClr val="accent2"/>
            </a:solidFill>
            <a:prstDash val="solid"/>
            <a:miter/>
            <a:headEnd type="none" w="med" len="med"/>
            <a:tailEnd type="none" w="med" len="med"/>
          </a:ln>
        </p:spPr>
        <p:txBody>
          <a:bodyPr>
            <a:spAutoFit/>
          </a:bodyPr>
          <a:p>
            <a:pPr marL="319405" indent="-319405"/>
            <a:r>
              <a:rPr sz="1600" dirty="0">
                <a:latin typeface="Arial" panose="020B0604020202020204" pitchFamily="34" charset="0"/>
              </a:rPr>
              <a:t>  </a:t>
            </a:r>
            <a:r>
              <a:rPr sz="1600" b="0" dirty="0">
                <a:latin typeface="Arial" panose="020B0604020202020204" pitchFamily="34" charset="0"/>
              </a:rPr>
              <a:t>void enqueue(Object x)</a:t>
            </a:r>
            <a:endParaRPr sz="1600" b="0" dirty="0">
              <a:latin typeface="Arial" panose="020B0604020202020204" pitchFamily="34" charset="0"/>
            </a:endParaRPr>
          </a:p>
          <a:p>
            <a:pPr marL="319405" indent="-319405"/>
            <a:r>
              <a:rPr sz="1600" b="0" dirty="0">
                <a:latin typeface="Arial" panose="020B0604020202020204" pitchFamily="34" charset="0"/>
              </a:rPr>
              <a:t>      { if(isFull() &amp;&amp; !grow()) return;</a:t>
            </a:r>
            <a:endParaRPr sz="1600" b="0" dirty="0">
              <a:latin typeface="Arial" panose="020B0604020202020204" pitchFamily="34" charset="0"/>
            </a:endParaRPr>
          </a:p>
          <a:p>
            <a:pPr marL="319405" indent="-319405"/>
            <a:r>
              <a:rPr sz="1600" b="0" dirty="0">
                <a:latin typeface="Arial" panose="020B0604020202020204" pitchFamily="34" charset="0"/>
              </a:rPr>
              <a:t>        if(last == max-1 || last == -1)</a:t>
            </a:r>
            <a:endParaRPr sz="1600" b="0" dirty="0">
              <a:latin typeface="Arial" panose="020B0604020202020204" pitchFamily="34" charset="0"/>
            </a:endParaRPr>
          </a:p>
          <a:p>
            <a:pPr marL="319405" indent="-319405"/>
            <a:r>
              <a:rPr sz="1600" b="0" dirty="0">
                <a:latin typeface="Arial" panose="020B0604020202020204" pitchFamily="34" charset="0"/>
              </a:rPr>
              <a:t>           { a[0] = x; last=0;</a:t>
            </a:r>
            <a:endParaRPr sz="1600" b="0" dirty="0">
              <a:latin typeface="Arial" panose="020B0604020202020204" pitchFamily="34" charset="0"/>
            </a:endParaRPr>
          </a:p>
          <a:p>
            <a:pPr marL="319405" indent="-319405"/>
            <a:r>
              <a:rPr sz="1600" b="0" dirty="0">
                <a:latin typeface="Arial" panose="020B0604020202020204" pitchFamily="34" charset="0"/>
              </a:rPr>
              <a:t>             if(first==-1) first = 0;</a:t>
            </a:r>
            <a:endParaRPr sz="1600" b="0" dirty="0">
              <a:latin typeface="Arial" panose="020B0604020202020204" pitchFamily="34" charset="0"/>
            </a:endParaRPr>
          </a:p>
          <a:p>
            <a:pPr marL="319405" indent="-319405"/>
            <a:r>
              <a:rPr sz="1600" b="0" dirty="0">
                <a:latin typeface="Arial" panose="020B0604020202020204" pitchFamily="34" charset="0"/>
              </a:rPr>
              <a:t>           }</a:t>
            </a:r>
            <a:endParaRPr sz="1600" b="0" dirty="0">
              <a:latin typeface="Arial" panose="020B0604020202020204" pitchFamily="34" charset="0"/>
            </a:endParaRPr>
          </a:p>
          <a:p>
            <a:pPr marL="319405" indent="-319405"/>
            <a:r>
              <a:rPr sz="1600" b="0" dirty="0">
                <a:latin typeface="Arial" panose="020B0604020202020204" pitchFamily="34" charset="0"/>
              </a:rPr>
              <a:t>          else   a[++last] = x;</a:t>
            </a:r>
            <a:endParaRPr sz="1600" b="0" dirty="0">
              <a:latin typeface="Arial" panose="020B0604020202020204" pitchFamily="34" charset="0"/>
            </a:endParaRPr>
          </a:p>
          <a:p>
            <a:pPr marL="319405" indent="-319405"/>
            <a:r>
              <a:rPr sz="1600" b="0" dirty="0">
                <a:latin typeface="Arial" panose="020B0604020202020204" pitchFamily="34" charset="0"/>
              </a:rPr>
              <a:t>      }</a:t>
            </a:r>
            <a:endParaRPr sz="1600" b="0" dirty="0">
              <a:latin typeface="Arial" panose="020B0604020202020204" pitchFamily="34" charset="0"/>
            </a:endParaRPr>
          </a:p>
          <a:p>
            <a:pPr marL="319405" indent="-319405"/>
            <a:r>
              <a:rPr sz="1600" b="0" dirty="0">
                <a:latin typeface="Arial" panose="020B0604020202020204" pitchFamily="34" charset="0"/>
              </a:rPr>
              <a:t>  Object front() throws Exception</a:t>
            </a:r>
            <a:endParaRPr sz="1600" b="0" dirty="0">
              <a:latin typeface="Arial" panose="020B0604020202020204" pitchFamily="34" charset="0"/>
            </a:endParaRPr>
          </a:p>
          <a:p>
            <a:pPr marL="319405" indent="-319405"/>
            <a:r>
              <a:rPr sz="1600" b="0" dirty="0">
                <a:latin typeface="Arial" panose="020B0604020202020204" pitchFamily="34" charset="0"/>
              </a:rPr>
              <a:t>      { if(isEmpty()) throw new Exception();</a:t>
            </a:r>
            <a:endParaRPr sz="1600" b="0" dirty="0">
              <a:latin typeface="Arial" panose="020B0604020202020204" pitchFamily="34" charset="0"/>
            </a:endParaRPr>
          </a:p>
          <a:p>
            <a:pPr marL="319405" indent="-319405"/>
            <a:r>
              <a:rPr sz="1600" b="0" dirty="0">
                <a:latin typeface="Arial" panose="020B0604020202020204" pitchFamily="34" charset="0"/>
              </a:rPr>
              <a:t>        return(a[first]);</a:t>
            </a:r>
            <a:endParaRPr sz="1600" b="0" dirty="0">
              <a:latin typeface="Arial" panose="020B0604020202020204" pitchFamily="34" charset="0"/>
            </a:endParaRPr>
          </a:p>
          <a:p>
            <a:pPr marL="319405" indent="-319405"/>
            <a:r>
              <a:rPr sz="1600" b="0" dirty="0">
                <a:latin typeface="Arial" panose="020B0604020202020204" pitchFamily="34" charset="0"/>
              </a:rPr>
              <a:t>      }</a:t>
            </a:r>
            <a:endParaRPr sz="1600" b="0" dirty="0">
              <a:latin typeface="Arial" panose="020B0604020202020204" pitchFamily="34" charset="0"/>
            </a:endParaRPr>
          </a:p>
          <a:p>
            <a:pPr marL="319405" indent="-319405"/>
            <a:r>
              <a:rPr sz="1600" b="0" dirty="0">
                <a:latin typeface="Arial" panose="020B0604020202020204" pitchFamily="34" charset="0"/>
              </a:rPr>
              <a:t>  public Object dequeue() throws Exception</a:t>
            </a:r>
            <a:endParaRPr sz="1600" b="0" dirty="0">
              <a:latin typeface="Arial" panose="020B0604020202020204" pitchFamily="34" charset="0"/>
            </a:endParaRPr>
          </a:p>
          <a:p>
            <a:pPr marL="319405" indent="-319405"/>
            <a:r>
              <a:rPr sz="1600" b="0" dirty="0">
                <a:latin typeface="Arial" panose="020B0604020202020204" pitchFamily="34" charset="0"/>
              </a:rPr>
              <a:t>      { if(isEmpty()) throw new Exception();</a:t>
            </a:r>
            <a:endParaRPr sz="1600" b="0" dirty="0">
              <a:latin typeface="Arial" panose="020B0604020202020204" pitchFamily="34" charset="0"/>
            </a:endParaRPr>
          </a:p>
          <a:p>
            <a:pPr marL="319405" indent="-319405"/>
            <a:r>
              <a:rPr sz="1600" b="0" dirty="0">
                <a:latin typeface="Arial" panose="020B0604020202020204" pitchFamily="34" charset="0"/>
              </a:rPr>
              <a:t>        Object x = a[first];</a:t>
            </a:r>
            <a:endParaRPr sz="1600" b="0" dirty="0">
              <a:latin typeface="Arial" panose="020B0604020202020204" pitchFamily="34" charset="0"/>
            </a:endParaRPr>
          </a:p>
          <a:p>
            <a:pPr marL="319405" indent="-319405"/>
            <a:r>
              <a:rPr sz="1600" b="0" dirty="0">
                <a:latin typeface="Arial" panose="020B0604020202020204" pitchFamily="34" charset="0"/>
              </a:rPr>
              <a:t>        if(first == last)	// only one element</a:t>
            </a:r>
            <a:endParaRPr sz="1600" b="0" dirty="0">
              <a:latin typeface="Arial" panose="020B0604020202020204" pitchFamily="34" charset="0"/>
            </a:endParaRPr>
          </a:p>
          <a:p>
            <a:pPr marL="319405" indent="-319405"/>
            <a:r>
              <a:rPr sz="1600" b="0" dirty="0">
                <a:latin typeface="Arial" panose="020B0604020202020204" pitchFamily="34" charset="0"/>
              </a:rPr>
              <a:t>           {first = last = -1;}</a:t>
            </a:r>
            <a:endParaRPr sz="1600" b="0" dirty="0">
              <a:latin typeface="Arial" panose="020B0604020202020204" pitchFamily="34" charset="0"/>
            </a:endParaRPr>
          </a:p>
          <a:p>
            <a:pPr marL="319405" indent="-319405"/>
            <a:r>
              <a:rPr sz="1600" b="0" dirty="0">
                <a:latin typeface="Arial" panose="020B0604020202020204" pitchFamily="34" charset="0"/>
              </a:rPr>
              <a:t>           else if(first==max-1)</a:t>
            </a:r>
            <a:endParaRPr sz="1600" b="0" dirty="0">
              <a:latin typeface="Arial" panose="020B0604020202020204" pitchFamily="34" charset="0"/>
            </a:endParaRPr>
          </a:p>
          <a:p>
            <a:pPr marL="319405" indent="-319405"/>
            <a:r>
              <a:rPr sz="1600" b="0" dirty="0">
                <a:latin typeface="Arial" panose="020B0604020202020204" pitchFamily="34" charset="0"/>
              </a:rPr>
              <a:t>             first = 0;</a:t>
            </a:r>
            <a:endParaRPr sz="1600" b="0" dirty="0">
              <a:latin typeface="Arial" panose="020B0604020202020204" pitchFamily="34" charset="0"/>
            </a:endParaRPr>
          </a:p>
          <a:p>
            <a:pPr marL="319405" indent="-319405"/>
            <a:r>
              <a:rPr sz="1600" b="0" dirty="0">
                <a:latin typeface="Arial" panose="020B0604020202020204" pitchFamily="34" charset="0"/>
              </a:rPr>
              <a:t>             else</a:t>
            </a:r>
            <a:endParaRPr sz="1600" b="0" dirty="0">
              <a:latin typeface="Arial" panose="020B0604020202020204" pitchFamily="34" charset="0"/>
            </a:endParaRPr>
          </a:p>
          <a:p>
            <a:pPr marL="319405" indent="-319405"/>
            <a:r>
              <a:rPr sz="1600" b="0" dirty="0">
                <a:latin typeface="Arial" panose="020B0604020202020204" pitchFamily="34" charset="0"/>
              </a:rPr>
              <a:t>             first++;</a:t>
            </a:r>
            <a:endParaRPr sz="1600" b="0" dirty="0">
              <a:latin typeface="Arial" panose="020B0604020202020204" pitchFamily="34" charset="0"/>
            </a:endParaRPr>
          </a:p>
          <a:p>
            <a:pPr marL="319405" indent="-319405"/>
            <a:r>
              <a:rPr sz="1600" b="0" dirty="0">
                <a:latin typeface="Arial" panose="020B0604020202020204" pitchFamily="34" charset="0"/>
              </a:rPr>
              <a:t>        return(x);</a:t>
            </a:r>
            <a:endParaRPr sz="1600" b="0" dirty="0">
              <a:latin typeface="Arial" panose="020B0604020202020204" pitchFamily="34" charset="0"/>
            </a:endParaRPr>
          </a:p>
          <a:p>
            <a:pPr marL="319405" indent="-319405"/>
            <a:r>
              <a:rPr sz="1600" b="0" dirty="0">
                <a:latin typeface="Arial" panose="020B0604020202020204" pitchFamily="34" charset="0"/>
              </a:rPr>
              <a:t>      }</a:t>
            </a:r>
            <a:endParaRPr sz="1600" b="0" dirty="0">
              <a:latin typeface="Arial" panose="020B0604020202020204" pitchFamily="34" charset="0"/>
            </a:endParaRPr>
          </a:p>
        </p:txBody>
      </p:sp>
    </p:spTree>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314" name="Footer Placeholder 4"/>
          <p:cNvSpPr txBox="1">
            <a:spLocks noGrp="1"/>
          </p:cNvSpPr>
          <p:nvPr>
            <p:ph type="ftr" sz="quarter" idx="11"/>
          </p:nvPr>
        </p:nvSpPr>
        <p:spPr>
          <a:xfrm>
            <a:off x="4495800" y="6324600"/>
            <a:ext cx="3352800" cy="365125"/>
          </a:xfrm>
          <a:noFill/>
          <a:ln>
            <a:noFill/>
          </a:ln>
        </p:spPr>
        <p:txBody>
          <a:bodyPr anchor="ctr" anchorCtr="0"/>
          <a:lstStyle>
            <a:lvl1pPr marL="0" lvl="0" indent="0" algn="l" defTabSz="914400" rtl="0" eaLnBrk="0" fontAlgn="base" latinLnBrk="0" hangingPunct="0">
              <a:lnSpc>
                <a:spcPct val="100000"/>
              </a:lnSpc>
              <a:spcBef>
                <a:spcPct val="0"/>
              </a:spcBef>
              <a:spcAft>
                <a:spcPct val="0"/>
              </a:spcAft>
              <a:buNone/>
              <a:defRPr sz="4400" b="1" i="0" u="none" kern="1200" baseline="0">
                <a:solidFill>
                  <a:schemeClr val="tx1"/>
                </a:solidFill>
                <a:latin typeface="Arial" panose="020B0604020202020204" pitchFamily="34" charset="0"/>
              </a:defRPr>
            </a:lvl1pPr>
            <a:lvl2pPr marL="457200" lvl="1" indent="0" algn="l" defTabSz="914400" rtl="0" eaLnBrk="1" fontAlgn="base" latinLnBrk="0" hangingPunct="1">
              <a:lnSpc>
                <a:spcPct val="100000"/>
              </a:lnSpc>
              <a:spcBef>
                <a:spcPct val="0"/>
              </a:spcBef>
              <a:spcAft>
                <a:spcPct val="0"/>
              </a:spcAft>
              <a:buNone/>
              <a:defRPr sz="4400" b="1" i="0" u="none" kern="1200" baseline="0">
                <a:solidFill>
                  <a:schemeClr val="tx1"/>
                </a:solidFill>
                <a:latin typeface="Arial" panose="020B0604020202020204" pitchFamily="34" charset="0"/>
                <a:ea typeface="+mn-ea"/>
                <a:cs typeface="+mn-cs"/>
              </a:defRPr>
            </a:lvl2pPr>
            <a:lvl3pPr marL="914400" lvl="2" indent="0" algn="l" defTabSz="914400" rtl="0" eaLnBrk="1" fontAlgn="base" latinLnBrk="0" hangingPunct="1">
              <a:lnSpc>
                <a:spcPct val="100000"/>
              </a:lnSpc>
              <a:spcBef>
                <a:spcPct val="0"/>
              </a:spcBef>
              <a:spcAft>
                <a:spcPct val="0"/>
              </a:spcAft>
              <a:buNone/>
              <a:defRPr sz="4400" b="1" i="0" u="none" kern="1200" baseline="0">
                <a:solidFill>
                  <a:schemeClr val="tx1"/>
                </a:solidFill>
                <a:latin typeface="Arial" panose="020B0604020202020204" pitchFamily="34" charset="0"/>
                <a:ea typeface="+mn-ea"/>
                <a:cs typeface="+mn-cs"/>
              </a:defRPr>
            </a:lvl3pPr>
            <a:lvl4pPr marL="1371600" lvl="3" indent="0" algn="l" defTabSz="914400" rtl="0" eaLnBrk="1" fontAlgn="base" latinLnBrk="0" hangingPunct="1">
              <a:lnSpc>
                <a:spcPct val="100000"/>
              </a:lnSpc>
              <a:spcBef>
                <a:spcPct val="0"/>
              </a:spcBef>
              <a:spcAft>
                <a:spcPct val="0"/>
              </a:spcAft>
              <a:buNone/>
              <a:defRPr sz="4400" b="1" i="0" u="none" kern="1200" baseline="0">
                <a:solidFill>
                  <a:schemeClr val="tx1"/>
                </a:solidFill>
                <a:latin typeface="Arial" panose="020B0604020202020204" pitchFamily="34" charset="0"/>
                <a:ea typeface="+mn-ea"/>
                <a:cs typeface="+mn-cs"/>
              </a:defRPr>
            </a:lvl4pPr>
            <a:lvl5pPr marL="1828800" lvl="4" indent="0" algn="l" defTabSz="914400" rtl="0" eaLnBrk="1" fontAlgn="base" latinLnBrk="0" hangingPunct="1">
              <a:lnSpc>
                <a:spcPct val="100000"/>
              </a:lnSpc>
              <a:spcBef>
                <a:spcPct val="0"/>
              </a:spcBef>
              <a:spcAft>
                <a:spcPct val="0"/>
              </a:spcAft>
              <a:buNone/>
              <a:defRPr sz="4400" b="1" i="0" u="none" kern="1200" baseline="0">
                <a:solidFill>
                  <a:schemeClr val="tx1"/>
                </a:solidFill>
                <a:latin typeface="Arial" panose="020B0604020202020204" pitchFamily="34" charset="0"/>
                <a:ea typeface="+mn-ea"/>
                <a:cs typeface="+mn-cs"/>
              </a:defRPr>
            </a:lvl5pPr>
          </a:lstStyle>
          <a:p>
            <a:pPr lvl="0" algn="ctr" eaLnBrk="1" hangingPunct="1"/>
            <a:r>
              <a:rPr sz="1200" b="0" dirty="0">
                <a:solidFill>
                  <a:srgbClr val="898989"/>
                </a:solidFill>
              </a:rPr>
              <a:t>Data Structures and Algorithms in Java </a:t>
            </a:r>
            <a:endParaRPr sz="1200" b="0" dirty="0">
              <a:solidFill>
                <a:srgbClr val="898989"/>
              </a:solidFill>
            </a:endParaRPr>
          </a:p>
        </p:txBody>
      </p:sp>
      <p:sp>
        <p:nvSpPr>
          <p:cNvPr id="13315" name="Slide Number Placeholder 5"/>
          <p:cNvSpPr txBox="1">
            <a:spLocks noGrp="1"/>
          </p:cNvSpPr>
          <p:nvPr>
            <p:ph type="sldNum" sz="quarter" idx="12"/>
          </p:nvPr>
        </p:nvSpPr>
        <p:spPr>
          <a:noFill/>
          <a:ln>
            <a:noFill/>
          </a:ln>
        </p:spPr>
        <p:txBody>
          <a:bodyPr anchor="ctr" anchorCtr="0"/>
          <a:lstStyle>
            <a:lvl1pPr marL="0" lvl="0" indent="0" algn="l" defTabSz="914400" rtl="0" eaLnBrk="0" fontAlgn="base" latinLnBrk="0" hangingPunct="0">
              <a:lnSpc>
                <a:spcPct val="100000"/>
              </a:lnSpc>
              <a:spcBef>
                <a:spcPct val="0"/>
              </a:spcBef>
              <a:spcAft>
                <a:spcPct val="0"/>
              </a:spcAft>
              <a:buNone/>
              <a:defRPr sz="4400" b="1" i="0" u="none" kern="1200" baseline="0">
                <a:solidFill>
                  <a:schemeClr val="tx1"/>
                </a:solidFill>
                <a:latin typeface="Arial" panose="020B0604020202020204" pitchFamily="34" charset="0"/>
              </a:defRPr>
            </a:lvl1pPr>
            <a:lvl2pPr marL="457200" lvl="1" indent="0" algn="l" defTabSz="914400" rtl="0" eaLnBrk="1" fontAlgn="base" latinLnBrk="0" hangingPunct="1">
              <a:lnSpc>
                <a:spcPct val="100000"/>
              </a:lnSpc>
              <a:spcBef>
                <a:spcPct val="0"/>
              </a:spcBef>
              <a:spcAft>
                <a:spcPct val="0"/>
              </a:spcAft>
              <a:buNone/>
              <a:defRPr sz="4400" b="1" i="0" u="none" kern="1200" baseline="0">
                <a:solidFill>
                  <a:schemeClr val="tx1"/>
                </a:solidFill>
                <a:latin typeface="Arial" panose="020B0604020202020204" pitchFamily="34" charset="0"/>
                <a:ea typeface="+mn-ea"/>
                <a:cs typeface="+mn-cs"/>
              </a:defRPr>
            </a:lvl2pPr>
            <a:lvl3pPr marL="914400" lvl="2" indent="0" algn="l" defTabSz="914400" rtl="0" eaLnBrk="1" fontAlgn="base" latinLnBrk="0" hangingPunct="1">
              <a:lnSpc>
                <a:spcPct val="100000"/>
              </a:lnSpc>
              <a:spcBef>
                <a:spcPct val="0"/>
              </a:spcBef>
              <a:spcAft>
                <a:spcPct val="0"/>
              </a:spcAft>
              <a:buNone/>
              <a:defRPr sz="4400" b="1" i="0" u="none" kern="1200" baseline="0">
                <a:solidFill>
                  <a:schemeClr val="tx1"/>
                </a:solidFill>
                <a:latin typeface="Arial" panose="020B0604020202020204" pitchFamily="34" charset="0"/>
                <a:ea typeface="+mn-ea"/>
                <a:cs typeface="+mn-cs"/>
              </a:defRPr>
            </a:lvl3pPr>
            <a:lvl4pPr marL="1371600" lvl="3" indent="0" algn="l" defTabSz="914400" rtl="0" eaLnBrk="1" fontAlgn="base" latinLnBrk="0" hangingPunct="1">
              <a:lnSpc>
                <a:spcPct val="100000"/>
              </a:lnSpc>
              <a:spcBef>
                <a:spcPct val="0"/>
              </a:spcBef>
              <a:spcAft>
                <a:spcPct val="0"/>
              </a:spcAft>
              <a:buNone/>
              <a:defRPr sz="4400" b="1" i="0" u="none" kern="1200" baseline="0">
                <a:solidFill>
                  <a:schemeClr val="tx1"/>
                </a:solidFill>
                <a:latin typeface="Arial" panose="020B0604020202020204" pitchFamily="34" charset="0"/>
                <a:ea typeface="+mn-ea"/>
                <a:cs typeface="+mn-cs"/>
              </a:defRPr>
            </a:lvl4pPr>
            <a:lvl5pPr marL="1828800" lvl="4" indent="0" algn="l" defTabSz="914400" rtl="0" eaLnBrk="1" fontAlgn="base" latinLnBrk="0" hangingPunct="1">
              <a:lnSpc>
                <a:spcPct val="100000"/>
              </a:lnSpc>
              <a:spcBef>
                <a:spcPct val="0"/>
              </a:spcBef>
              <a:spcAft>
                <a:spcPct val="0"/>
              </a:spcAft>
              <a:buNone/>
              <a:defRPr sz="4400" b="1" i="0" u="none" kern="1200" baseline="0">
                <a:solidFill>
                  <a:schemeClr val="tx1"/>
                </a:solidFill>
                <a:latin typeface="Arial" panose="020B0604020202020204" pitchFamily="34" charset="0"/>
                <a:ea typeface="+mn-ea"/>
                <a:cs typeface="+mn-cs"/>
              </a:defRPr>
            </a:lvl5pPr>
          </a:lstStyle>
          <a:p>
            <a:pPr lvl="0" algn="r" eaLnBrk="1" hangingPunct="1"/>
            <a:fld id="{9A0DB2DC-4C9A-4742-B13C-FB6460FD3503}" type="slidenum">
              <a:rPr lang="en-US" sz="1200" b="0" dirty="0">
                <a:solidFill>
                  <a:srgbClr val="898989"/>
                </a:solidFill>
              </a:rPr>
            </a:fld>
            <a:r>
              <a:rPr sz="1200" b="0" dirty="0">
                <a:solidFill>
                  <a:srgbClr val="898989"/>
                </a:solidFill>
              </a:rPr>
              <a:t>/21</a:t>
            </a:r>
            <a:endParaRPr sz="1200" b="0" dirty="0">
              <a:solidFill>
                <a:srgbClr val="898989"/>
              </a:solidFill>
            </a:endParaRPr>
          </a:p>
        </p:txBody>
      </p:sp>
      <p:sp>
        <p:nvSpPr>
          <p:cNvPr id="13316" name="Rectangle 7"/>
          <p:cNvSpPr>
            <a:spLocks noGrp="1"/>
          </p:cNvSpPr>
          <p:nvPr>
            <p:ph type="title"/>
          </p:nvPr>
        </p:nvSpPr>
        <p:spPr>
          <a:xfrm>
            <a:off x="228600" y="457200"/>
            <a:ext cx="8610600" cy="579438"/>
          </a:xfrm>
        </p:spPr>
        <p:txBody>
          <a:bodyPr vert="horz" wrap="square" lIns="91440" tIns="45720" rIns="91440" bIns="45720" anchor="ctr" anchorCtr="0">
            <a:spAutoFit/>
          </a:bodyPr>
          <a:p>
            <a:r>
              <a:rPr sz="3200" b="1" dirty="0">
                <a:solidFill>
                  <a:srgbClr val="CC3300"/>
                </a:solidFill>
              </a:rPr>
              <a:t>Linked list implementation of a queue</a:t>
            </a:r>
            <a:endParaRPr sz="3200" b="1" dirty="0">
              <a:solidFill>
                <a:srgbClr val="CC3300"/>
              </a:solidFill>
            </a:endParaRPr>
          </a:p>
        </p:txBody>
      </p:sp>
      <p:sp>
        <p:nvSpPr>
          <p:cNvPr id="5" name="Slide Number Placeholder 3"/>
          <p:cNvSpPr txBox="1">
            <a:spLocks noGrp="1"/>
          </p:cNvSpPr>
          <p:nvPr/>
        </p:nvSpPr>
        <p:spPr>
          <a:xfrm>
            <a:off x="0" y="1119188"/>
            <a:ext cx="533400" cy="244475"/>
          </a:xfrm>
          <a:prstGeom prst="rect">
            <a:avLst/>
          </a:prstGeom>
          <a:noFill/>
        </p:spPr>
        <p:txBody>
          <a:bodyPr anchor="ctr"/>
          <a:p>
            <a:pPr algn="ctr">
              <a:lnSpc>
                <a:spcPct val="80000"/>
              </a:lnSpc>
              <a:buNone/>
            </a:pPr>
            <a:r>
              <a:rPr sz="1200" dirty="0">
                <a:solidFill>
                  <a:srgbClr val="FFFFFF"/>
                </a:solidFill>
                <a:latin typeface="Arial" panose="020B0604020202020204" pitchFamily="34" charset="0"/>
              </a:rPr>
              <a:t> </a:t>
            </a:r>
            <a:fld id="{9A0DB2DC-4C9A-4742-B13C-FB6460FD3503}" type="slidenum">
              <a:rPr lang="en-US" sz="1200" dirty="0">
                <a:solidFill>
                  <a:srgbClr val="FFFFFF"/>
                </a:solidFill>
                <a:latin typeface="Arial" panose="020B0604020202020204" pitchFamily="34" charset="0"/>
              </a:rPr>
            </a:fld>
            <a:endParaRPr lang="en-US" sz="1200" dirty="0">
              <a:solidFill>
                <a:srgbClr val="FFFFFF"/>
              </a:solidFill>
              <a:latin typeface="Arial" panose="020B0604020202020204" pitchFamily="34" charset="0"/>
            </a:endParaRPr>
          </a:p>
        </p:txBody>
      </p:sp>
      <p:sp>
        <p:nvSpPr>
          <p:cNvPr id="13318" name="Content Placeholder 5"/>
          <p:cNvSpPr txBox="1"/>
          <p:nvPr/>
        </p:nvSpPr>
        <p:spPr>
          <a:xfrm>
            <a:off x="304800" y="1130300"/>
            <a:ext cx="3352800" cy="2066925"/>
          </a:xfrm>
          <a:prstGeom prst="rect">
            <a:avLst/>
          </a:prstGeom>
          <a:solidFill>
            <a:srgbClr val="CCECFF"/>
          </a:solidFill>
          <a:ln w="19050" cap="flat" cmpd="sng">
            <a:solidFill>
              <a:schemeClr val="accent2"/>
            </a:solidFill>
            <a:prstDash val="solid"/>
            <a:miter/>
            <a:headEnd type="none" w="med" len="med"/>
            <a:tailEnd type="none" w="med" len="med"/>
          </a:ln>
        </p:spPr>
        <p:txBody>
          <a:bodyPr>
            <a:spAutoFit/>
          </a:bodyPr>
          <a:p>
            <a:pPr marL="319405" indent="-319405"/>
            <a:r>
              <a:rPr sz="1600" b="0" dirty="0">
                <a:latin typeface="Arial" panose="020B0604020202020204" pitchFamily="34" charset="0"/>
              </a:rPr>
              <a:t>class Node</a:t>
            </a:r>
            <a:endParaRPr sz="1600" b="0" dirty="0">
              <a:latin typeface="Arial" panose="020B0604020202020204" pitchFamily="34" charset="0"/>
            </a:endParaRPr>
          </a:p>
          <a:p>
            <a:pPr marL="319405" indent="-319405"/>
            <a:r>
              <a:rPr sz="1600" b="0" dirty="0">
                <a:latin typeface="Arial" panose="020B0604020202020204" pitchFamily="34" charset="0"/>
              </a:rPr>
              <a:t>  { public Object info;</a:t>
            </a:r>
            <a:endParaRPr sz="1600" b="0" dirty="0">
              <a:latin typeface="Arial" panose="020B0604020202020204" pitchFamily="34" charset="0"/>
            </a:endParaRPr>
          </a:p>
          <a:p>
            <a:pPr marL="319405" indent="-319405"/>
            <a:r>
              <a:rPr sz="1600" b="0" dirty="0">
                <a:latin typeface="Arial" panose="020B0604020202020204" pitchFamily="34" charset="0"/>
              </a:rPr>
              <a:t>    public Node  next;</a:t>
            </a:r>
            <a:endParaRPr sz="1600" b="0" dirty="0">
              <a:latin typeface="Arial" panose="020B0604020202020204" pitchFamily="34" charset="0"/>
            </a:endParaRPr>
          </a:p>
          <a:p>
            <a:pPr marL="319405" indent="-319405"/>
            <a:r>
              <a:rPr sz="1600" b="0" dirty="0">
                <a:latin typeface="Arial" panose="020B0604020202020204" pitchFamily="34" charset="0"/>
              </a:rPr>
              <a:t>    public Node(Object x, Node p)</a:t>
            </a:r>
            <a:endParaRPr sz="1600" b="0" dirty="0">
              <a:latin typeface="Arial" panose="020B0604020202020204" pitchFamily="34" charset="0"/>
            </a:endParaRPr>
          </a:p>
          <a:p>
            <a:pPr marL="319405" indent="-319405"/>
            <a:r>
              <a:rPr sz="1600" b="0" dirty="0">
                <a:latin typeface="Arial" panose="020B0604020202020204" pitchFamily="34" charset="0"/>
              </a:rPr>
              <a:t>      { info=x; next=p; }</a:t>
            </a:r>
            <a:endParaRPr sz="1600" b="0" dirty="0">
              <a:latin typeface="Arial" panose="020B0604020202020204" pitchFamily="34" charset="0"/>
            </a:endParaRPr>
          </a:p>
          <a:p>
            <a:pPr marL="319405" indent="-319405"/>
            <a:r>
              <a:rPr sz="1600" b="0" dirty="0">
                <a:latin typeface="Arial" panose="020B0604020202020204" pitchFamily="34" charset="0"/>
              </a:rPr>
              <a:t>    public Node(Object x)</a:t>
            </a:r>
            <a:endParaRPr sz="1600" b="0" dirty="0">
              <a:latin typeface="Arial" panose="020B0604020202020204" pitchFamily="34" charset="0"/>
            </a:endParaRPr>
          </a:p>
          <a:p>
            <a:pPr marL="319405" indent="-319405"/>
            <a:r>
              <a:rPr sz="1600" b="0" dirty="0">
                <a:latin typeface="Arial" panose="020B0604020202020204" pitchFamily="34" charset="0"/>
              </a:rPr>
              <a:t>      { this(x,null); }</a:t>
            </a:r>
            <a:endParaRPr sz="1600" b="0" dirty="0">
              <a:latin typeface="Arial" panose="020B0604020202020204" pitchFamily="34" charset="0"/>
            </a:endParaRPr>
          </a:p>
          <a:p>
            <a:pPr marL="319405" indent="-319405"/>
            <a:r>
              <a:rPr sz="1600" b="0" dirty="0">
                <a:latin typeface="Arial" panose="020B0604020202020204" pitchFamily="34" charset="0"/>
              </a:rPr>
              <a:t>  };</a:t>
            </a:r>
            <a:endParaRPr sz="1600" b="0" dirty="0">
              <a:latin typeface="Arial" panose="020B0604020202020204" pitchFamily="34" charset="0"/>
            </a:endParaRPr>
          </a:p>
        </p:txBody>
      </p:sp>
      <p:sp>
        <p:nvSpPr>
          <p:cNvPr id="13319" name="Content Placeholder 5"/>
          <p:cNvSpPr txBox="1"/>
          <p:nvPr/>
        </p:nvSpPr>
        <p:spPr>
          <a:xfrm>
            <a:off x="304800" y="3263900"/>
            <a:ext cx="4038600" cy="3289300"/>
          </a:xfrm>
          <a:prstGeom prst="rect">
            <a:avLst/>
          </a:prstGeom>
          <a:solidFill>
            <a:srgbClr val="CCECFF"/>
          </a:solidFill>
          <a:ln w="19050" cap="flat" cmpd="sng">
            <a:solidFill>
              <a:schemeClr val="accent2"/>
            </a:solidFill>
            <a:prstDash val="solid"/>
            <a:miter/>
            <a:headEnd type="none" w="med" len="med"/>
            <a:tailEnd type="none" w="med" len="med"/>
          </a:ln>
        </p:spPr>
        <p:txBody>
          <a:bodyPr>
            <a:spAutoFit/>
          </a:bodyPr>
          <a:p>
            <a:pPr marL="319405" indent="-319405"/>
            <a:r>
              <a:rPr sz="1600" b="0" dirty="0">
                <a:latin typeface="Arial" panose="020B0604020202020204" pitchFamily="34" charset="0"/>
              </a:rPr>
              <a:t>class MyQueue</a:t>
            </a:r>
            <a:endParaRPr sz="1600" b="0" dirty="0">
              <a:latin typeface="Arial" panose="020B0604020202020204" pitchFamily="34" charset="0"/>
            </a:endParaRPr>
          </a:p>
          <a:p>
            <a:pPr marL="319405" indent="-319405"/>
            <a:r>
              <a:rPr sz="1600" b="0" dirty="0">
                <a:latin typeface="Arial" panose="020B0604020202020204" pitchFamily="34" charset="0"/>
              </a:rPr>
              <a:t>  { protected Node head,tail;</a:t>
            </a:r>
            <a:endParaRPr sz="1600" b="0" dirty="0">
              <a:latin typeface="Arial" panose="020B0604020202020204" pitchFamily="34" charset="0"/>
            </a:endParaRPr>
          </a:p>
          <a:p>
            <a:pPr marL="319405" indent="-319405"/>
            <a:endParaRPr sz="1600" b="0" dirty="0">
              <a:latin typeface="Arial" panose="020B0604020202020204" pitchFamily="34" charset="0"/>
            </a:endParaRPr>
          </a:p>
          <a:p>
            <a:pPr marL="319405" indent="-319405"/>
            <a:r>
              <a:rPr sz="1600" b="0" dirty="0">
                <a:latin typeface="Arial" panose="020B0604020202020204" pitchFamily="34" charset="0"/>
              </a:rPr>
              <a:t>    public MyQueue() </a:t>
            </a:r>
            <a:endParaRPr sz="1600" b="0" dirty="0">
              <a:latin typeface="Arial" panose="020B0604020202020204" pitchFamily="34" charset="0"/>
            </a:endParaRPr>
          </a:p>
          <a:p>
            <a:pPr marL="319405" indent="-319405"/>
            <a:r>
              <a:rPr sz="1600" b="0" dirty="0">
                <a:latin typeface="Arial" panose="020B0604020202020204" pitchFamily="34" charset="0"/>
              </a:rPr>
              <a:t>      { head = tail = null; }</a:t>
            </a:r>
            <a:endParaRPr sz="1600" b="0" dirty="0">
              <a:latin typeface="Arial" panose="020B0604020202020204" pitchFamily="34" charset="0"/>
            </a:endParaRPr>
          </a:p>
          <a:p>
            <a:pPr marL="319405" indent="-319405"/>
            <a:endParaRPr sz="1600" b="0" dirty="0">
              <a:latin typeface="Arial" panose="020B0604020202020204" pitchFamily="34" charset="0"/>
            </a:endParaRPr>
          </a:p>
          <a:p>
            <a:pPr marL="319405" indent="-319405"/>
            <a:r>
              <a:rPr sz="1600" b="0" dirty="0">
                <a:latin typeface="Arial" panose="020B0604020202020204" pitchFamily="34" charset="0"/>
              </a:rPr>
              <a:t>    public boolean isEmpty()</a:t>
            </a:r>
            <a:endParaRPr sz="1600" b="0" dirty="0">
              <a:latin typeface="Arial" panose="020B0604020202020204" pitchFamily="34" charset="0"/>
            </a:endParaRPr>
          </a:p>
          <a:p>
            <a:pPr marL="319405" indent="-319405"/>
            <a:r>
              <a:rPr sz="1600" b="0" dirty="0">
                <a:latin typeface="Arial" panose="020B0604020202020204" pitchFamily="34" charset="0"/>
              </a:rPr>
              <a:t>      { return(head==null);}</a:t>
            </a:r>
            <a:endParaRPr sz="1600" b="0" dirty="0">
              <a:latin typeface="Arial" panose="020B0604020202020204" pitchFamily="34" charset="0"/>
            </a:endParaRPr>
          </a:p>
          <a:p>
            <a:pPr marL="319405" indent="-319405"/>
            <a:endParaRPr sz="1600" b="0" dirty="0">
              <a:latin typeface="Arial" panose="020B0604020202020204" pitchFamily="34" charset="0"/>
            </a:endParaRPr>
          </a:p>
          <a:p>
            <a:pPr marL="319405" indent="-319405"/>
            <a:r>
              <a:rPr sz="1600" b="0" dirty="0">
                <a:latin typeface="Arial" panose="020B0604020202020204" pitchFamily="34" charset="0"/>
              </a:rPr>
              <a:t>    Object front() throws Exception</a:t>
            </a:r>
            <a:endParaRPr sz="1600" b="0" dirty="0">
              <a:latin typeface="Arial" panose="020B0604020202020204" pitchFamily="34" charset="0"/>
            </a:endParaRPr>
          </a:p>
          <a:p>
            <a:pPr marL="319405" indent="-319405"/>
            <a:r>
              <a:rPr sz="1600" b="0" dirty="0">
                <a:latin typeface="Arial" panose="020B0604020202020204" pitchFamily="34" charset="0"/>
              </a:rPr>
              <a:t>      { if(isEmpty()) throw new Exception();</a:t>
            </a:r>
            <a:endParaRPr sz="1600" b="0" dirty="0">
              <a:latin typeface="Arial" panose="020B0604020202020204" pitchFamily="34" charset="0"/>
            </a:endParaRPr>
          </a:p>
          <a:p>
            <a:pPr marL="319405" indent="-319405"/>
            <a:r>
              <a:rPr sz="1600" b="0" dirty="0">
                <a:latin typeface="Arial" panose="020B0604020202020204" pitchFamily="34" charset="0"/>
              </a:rPr>
              <a:t>        return(head.info);</a:t>
            </a:r>
            <a:endParaRPr sz="1600" b="0" dirty="0">
              <a:latin typeface="Arial" panose="020B0604020202020204" pitchFamily="34" charset="0"/>
            </a:endParaRPr>
          </a:p>
          <a:p>
            <a:pPr marL="319405" indent="-319405"/>
            <a:r>
              <a:rPr sz="1600" b="0" dirty="0">
                <a:latin typeface="Arial" panose="020B0604020202020204" pitchFamily="34" charset="0"/>
              </a:rPr>
              <a:t>      }</a:t>
            </a:r>
            <a:endParaRPr sz="1600" b="0" dirty="0">
              <a:latin typeface="Arial" panose="020B0604020202020204" pitchFamily="34" charset="0"/>
            </a:endParaRPr>
          </a:p>
        </p:txBody>
      </p:sp>
      <p:sp>
        <p:nvSpPr>
          <p:cNvPr id="13320" name="Content Placeholder 5"/>
          <p:cNvSpPr txBox="1"/>
          <p:nvPr/>
        </p:nvSpPr>
        <p:spPr>
          <a:xfrm>
            <a:off x="4572000" y="1295400"/>
            <a:ext cx="4267200" cy="4022725"/>
          </a:xfrm>
          <a:prstGeom prst="rect">
            <a:avLst/>
          </a:prstGeom>
          <a:solidFill>
            <a:srgbClr val="CCECFF"/>
          </a:solidFill>
          <a:ln w="19050" cap="flat" cmpd="sng">
            <a:solidFill>
              <a:schemeClr val="accent2"/>
            </a:solidFill>
            <a:prstDash val="solid"/>
            <a:miter/>
            <a:headEnd type="none" w="med" len="med"/>
            <a:tailEnd type="none" w="med" len="med"/>
          </a:ln>
        </p:spPr>
        <p:txBody>
          <a:bodyPr>
            <a:spAutoFit/>
          </a:bodyPr>
          <a:p>
            <a:pPr marL="319405" indent="-319405"/>
            <a:r>
              <a:rPr sz="1600" dirty="0">
                <a:latin typeface="Arial" panose="020B0604020202020204" pitchFamily="34" charset="0"/>
              </a:rPr>
              <a:t> </a:t>
            </a:r>
            <a:r>
              <a:rPr sz="1600" b="0" dirty="0">
                <a:latin typeface="Arial" panose="020B0604020202020204" pitchFamily="34" charset="0"/>
              </a:rPr>
              <a:t>public Object dequeue() throws Exception</a:t>
            </a:r>
            <a:endParaRPr sz="1600" b="0" dirty="0">
              <a:latin typeface="Arial" panose="020B0604020202020204" pitchFamily="34" charset="0"/>
            </a:endParaRPr>
          </a:p>
          <a:p>
            <a:pPr marL="319405" indent="-319405"/>
            <a:r>
              <a:rPr sz="1600" b="0" dirty="0">
                <a:latin typeface="Arial" panose="020B0604020202020204" pitchFamily="34" charset="0"/>
              </a:rPr>
              <a:t>   { if(isEmpty()) throw new Exception();</a:t>
            </a:r>
            <a:endParaRPr sz="1600" b="0" dirty="0">
              <a:latin typeface="Arial" panose="020B0604020202020204" pitchFamily="34" charset="0"/>
            </a:endParaRPr>
          </a:p>
          <a:p>
            <a:pPr marL="319405" indent="-319405"/>
            <a:r>
              <a:rPr sz="1600" b="0" dirty="0">
                <a:latin typeface="Arial" panose="020B0604020202020204" pitchFamily="34" charset="0"/>
              </a:rPr>
              <a:t>     Object x = head.info;</a:t>
            </a:r>
            <a:endParaRPr sz="1600" b="0" dirty="0">
              <a:latin typeface="Arial" panose="020B0604020202020204" pitchFamily="34" charset="0"/>
            </a:endParaRPr>
          </a:p>
          <a:p>
            <a:pPr marL="319405" indent="-319405"/>
            <a:r>
              <a:rPr sz="1600" b="0" dirty="0">
                <a:latin typeface="Arial" panose="020B0604020202020204" pitchFamily="34" charset="0"/>
              </a:rPr>
              <a:t>     head=head.next;</a:t>
            </a:r>
            <a:endParaRPr sz="1600" b="0" dirty="0">
              <a:latin typeface="Arial" panose="020B0604020202020204" pitchFamily="34" charset="0"/>
            </a:endParaRPr>
          </a:p>
          <a:p>
            <a:pPr marL="319405" indent="-319405"/>
            <a:r>
              <a:rPr sz="1600" b="0" dirty="0">
                <a:latin typeface="Arial" panose="020B0604020202020204" pitchFamily="34" charset="0"/>
              </a:rPr>
              <a:t>     if(head==null) tail=null;</a:t>
            </a:r>
            <a:endParaRPr sz="1600" b="0" dirty="0">
              <a:latin typeface="Arial" panose="020B0604020202020204" pitchFamily="34" charset="0"/>
            </a:endParaRPr>
          </a:p>
          <a:p>
            <a:pPr marL="319405" indent="-319405"/>
            <a:r>
              <a:rPr sz="1600" b="0" dirty="0">
                <a:latin typeface="Arial" panose="020B0604020202020204" pitchFamily="34" charset="0"/>
              </a:rPr>
              <a:t>         return(x);</a:t>
            </a:r>
            <a:endParaRPr sz="1600" b="0" dirty="0">
              <a:latin typeface="Arial" panose="020B0604020202020204" pitchFamily="34" charset="0"/>
            </a:endParaRPr>
          </a:p>
          <a:p>
            <a:pPr marL="319405" indent="-319405"/>
            <a:r>
              <a:rPr sz="1600" b="0" dirty="0">
                <a:latin typeface="Arial" panose="020B0604020202020204" pitchFamily="34" charset="0"/>
              </a:rPr>
              <a:t>   }</a:t>
            </a:r>
            <a:endParaRPr sz="1600" b="0" dirty="0">
              <a:latin typeface="Arial" panose="020B0604020202020204" pitchFamily="34" charset="0"/>
            </a:endParaRPr>
          </a:p>
          <a:p>
            <a:pPr marL="319405" indent="-319405"/>
            <a:endParaRPr sz="1600" b="0" dirty="0">
              <a:latin typeface="Arial" panose="020B0604020202020204" pitchFamily="34" charset="0"/>
            </a:endParaRPr>
          </a:p>
          <a:p>
            <a:pPr marL="319405" indent="-319405"/>
            <a:r>
              <a:rPr sz="1600" b="0" dirty="0">
                <a:latin typeface="Arial" panose="020B0604020202020204" pitchFamily="34" charset="0"/>
              </a:rPr>
              <a:t> void enqueue(Object x)</a:t>
            </a:r>
            <a:endParaRPr sz="1600" b="0" dirty="0">
              <a:latin typeface="Arial" panose="020B0604020202020204" pitchFamily="34" charset="0"/>
            </a:endParaRPr>
          </a:p>
          <a:p>
            <a:pPr marL="319405" indent="-319405"/>
            <a:r>
              <a:rPr sz="1600" b="0" dirty="0">
                <a:latin typeface="Arial" panose="020B0604020202020204" pitchFamily="34" charset="0"/>
              </a:rPr>
              <a:t>   { if(isEmpty())</a:t>
            </a:r>
            <a:endParaRPr sz="1600" b="0" dirty="0">
              <a:latin typeface="Arial" panose="020B0604020202020204" pitchFamily="34" charset="0"/>
            </a:endParaRPr>
          </a:p>
          <a:p>
            <a:pPr marL="319405" indent="-319405"/>
            <a:r>
              <a:rPr sz="1600" b="0" dirty="0">
                <a:latin typeface="Arial" panose="020B0604020202020204" pitchFamily="34" charset="0"/>
              </a:rPr>
              <a:t>     head = tail = new Node(x);</a:t>
            </a:r>
            <a:endParaRPr sz="1600" b="0" dirty="0">
              <a:latin typeface="Arial" panose="020B0604020202020204" pitchFamily="34" charset="0"/>
            </a:endParaRPr>
          </a:p>
          <a:p>
            <a:pPr marL="319405" indent="-319405"/>
            <a:r>
              <a:rPr sz="1600" b="0" dirty="0">
                <a:latin typeface="Arial" panose="020B0604020202020204" pitchFamily="34" charset="0"/>
              </a:rPr>
              <a:t>     else</a:t>
            </a:r>
            <a:endParaRPr sz="1600" b="0" dirty="0">
              <a:latin typeface="Arial" panose="020B0604020202020204" pitchFamily="34" charset="0"/>
            </a:endParaRPr>
          </a:p>
          <a:p>
            <a:pPr marL="319405" indent="-319405"/>
            <a:r>
              <a:rPr sz="1600" b="0" dirty="0">
                <a:latin typeface="Arial" panose="020B0604020202020204" pitchFamily="34" charset="0"/>
              </a:rPr>
              <a:t>       { tail.next = new Node(x);</a:t>
            </a:r>
            <a:endParaRPr sz="1600" b="0" dirty="0">
              <a:latin typeface="Arial" panose="020B0604020202020204" pitchFamily="34" charset="0"/>
            </a:endParaRPr>
          </a:p>
          <a:p>
            <a:pPr marL="319405" indent="-319405"/>
            <a:r>
              <a:rPr sz="1600" b="0" dirty="0">
                <a:latin typeface="Arial" panose="020B0604020202020204" pitchFamily="34" charset="0"/>
              </a:rPr>
              <a:t>         tail = tail.next;</a:t>
            </a:r>
            <a:endParaRPr sz="1600" b="0" dirty="0">
              <a:latin typeface="Arial" panose="020B0604020202020204" pitchFamily="34" charset="0"/>
            </a:endParaRPr>
          </a:p>
          <a:p>
            <a:pPr marL="319405" indent="-319405"/>
            <a:r>
              <a:rPr sz="1600" b="0" dirty="0">
                <a:latin typeface="Arial" panose="020B0604020202020204" pitchFamily="34" charset="0"/>
              </a:rPr>
              <a:t>       }</a:t>
            </a:r>
            <a:endParaRPr sz="1600" b="0" dirty="0">
              <a:latin typeface="Arial" panose="020B0604020202020204" pitchFamily="34" charset="0"/>
            </a:endParaRPr>
          </a:p>
          <a:p>
            <a:pPr marL="319405" indent="-319405"/>
            <a:r>
              <a:rPr sz="1600" b="0" dirty="0">
                <a:latin typeface="Arial" panose="020B0604020202020204" pitchFamily="34" charset="0"/>
              </a:rPr>
              <a:t>   }</a:t>
            </a:r>
            <a:endParaRPr sz="1600" b="0" dirty="0">
              <a:latin typeface="Arial" panose="020B0604020202020204" pitchFamily="34" charset="0"/>
            </a:endParaRPr>
          </a:p>
        </p:txBody>
      </p:sp>
    </p:spTree>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a:picLocks noChangeAspect="1"/>
          </p:cNvPicPr>
          <p:nvPr/>
        </p:nvPicPr>
        <p:blipFill>
          <a:blip r:embed="rId1"/>
          <a:stretch>
            <a:fillRect/>
          </a:stretch>
        </p:blipFill>
        <p:spPr>
          <a:xfrm>
            <a:off x="5105400" y="838200"/>
            <a:ext cx="3852545" cy="3813175"/>
          </a:xfrm>
          <a:prstGeom prst="rect">
            <a:avLst/>
          </a:prstGeom>
        </p:spPr>
      </p:pic>
      <p:sp>
        <p:nvSpPr>
          <p:cNvPr id="14338" name="Footer Placeholder 4"/>
          <p:cNvSpPr txBox="1">
            <a:spLocks noGrp="1"/>
          </p:cNvSpPr>
          <p:nvPr>
            <p:ph type="ftr" sz="quarter" idx="11"/>
          </p:nvPr>
        </p:nvSpPr>
        <p:spPr>
          <a:noFill/>
          <a:ln>
            <a:noFill/>
          </a:ln>
        </p:spPr>
        <p:txBody>
          <a:bodyPr anchor="ctr" anchorCtr="0"/>
          <a:lstStyle>
            <a:lvl1pPr marL="0" lvl="0" indent="0" algn="l" defTabSz="914400" rtl="0" eaLnBrk="0" fontAlgn="base" latinLnBrk="0" hangingPunct="0">
              <a:lnSpc>
                <a:spcPct val="100000"/>
              </a:lnSpc>
              <a:spcBef>
                <a:spcPct val="0"/>
              </a:spcBef>
              <a:spcAft>
                <a:spcPct val="0"/>
              </a:spcAft>
              <a:buNone/>
              <a:defRPr sz="4400" b="1" i="0" u="none" kern="1200" baseline="0">
                <a:solidFill>
                  <a:schemeClr val="tx1"/>
                </a:solidFill>
                <a:latin typeface="Arial" panose="020B0604020202020204" pitchFamily="34" charset="0"/>
              </a:defRPr>
            </a:lvl1pPr>
            <a:lvl2pPr marL="457200" lvl="1" indent="0" algn="l" defTabSz="914400" rtl="0" eaLnBrk="1" fontAlgn="base" latinLnBrk="0" hangingPunct="1">
              <a:lnSpc>
                <a:spcPct val="100000"/>
              </a:lnSpc>
              <a:spcBef>
                <a:spcPct val="0"/>
              </a:spcBef>
              <a:spcAft>
                <a:spcPct val="0"/>
              </a:spcAft>
              <a:buNone/>
              <a:defRPr sz="4400" b="1" i="0" u="none" kern="1200" baseline="0">
                <a:solidFill>
                  <a:schemeClr val="tx1"/>
                </a:solidFill>
                <a:latin typeface="Arial" panose="020B0604020202020204" pitchFamily="34" charset="0"/>
                <a:ea typeface="+mn-ea"/>
                <a:cs typeface="+mn-cs"/>
              </a:defRPr>
            </a:lvl2pPr>
            <a:lvl3pPr marL="914400" lvl="2" indent="0" algn="l" defTabSz="914400" rtl="0" eaLnBrk="1" fontAlgn="base" latinLnBrk="0" hangingPunct="1">
              <a:lnSpc>
                <a:spcPct val="100000"/>
              </a:lnSpc>
              <a:spcBef>
                <a:spcPct val="0"/>
              </a:spcBef>
              <a:spcAft>
                <a:spcPct val="0"/>
              </a:spcAft>
              <a:buNone/>
              <a:defRPr sz="4400" b="1" i="0" u="none" kern="1200" baseline="0">
                <a:solidFill>
                  <a:schemeClr val="tx1"/>
                </a:solidFill>
                <a:latin typeface="Arial" panose="020B0604020202020204" pitchFamily="34" charset="0"/>
                <a:ea typeface="+mn-ea"/>
                <a:cs typeface="+mn-cs"/>
              </a:defRPr>
            </a:lvl3pPr>
            <a:lvl4pPr marL="1371600" lvl="3" indent="0" algn="l" defTabSz="914400" rtl="0" eaLnBrk="1" fontAlgn="base" latinLnBrk="0" hangingPunct="1">
              <a:lnSpc>
                <a:spcPct val="100000"/>
              </a:lnSpc>
              <a:spcBef>
                <a:spcPct val="0"/>
              </a:spcBef>
              <a:spcAft>
                <a:spcPct val="0"/>
              </a:spcAft>
              <a:buNone/>
              <a:defRPr sz="4400" b="1" i="0" u="none" kern="1200" baseline="0">
                <a:solidFill>
                  <a:schemeClr val="tx1"/>
                </a:solidFill>
                <a:latin typeface="Arial" panose="020B0604020202020204" pitchFamily="34" charset="0"/>
                <a:ea typeface="+mn-ea"/>
                <a:cs typeface="+mn-cs"/>
              </a:defRPr>
            </a:lvl4pPr>
            <a:lvl5pPr marL="1828800" lvl="4" indent="0" algn="l" defTabSz="914400" rtl="0" eaLnBrk="1" fontAlgn="base" latinLnBrk="0" hangingPunct="1">
              <a:lnSpc>
                <a:spcPct val="100000"/>
              </a:lnSpc>
              <a:spcBef>
                <a:spcPct val="0"/>
              </a:spcBef>
              <a:spcAft>
                <a:spcPct val="0"/>
              </a:spcAft>
              <a:buNone/>
              <a:defRPr sz="4400" b="1" i="0" u="none" kern="1200" baseline="0">
                <a:solidFill>
                  <a:schemeClr val="tx1"/>
                </a:solidFill>
                <a:latin typeface="Arial" panose="020B0604020202020204" pitchFamily="34" charset="0"/>
                <a:ea typeface="+mn-ea"/>
                <a:cs typeface="+mn-cs"/>
              </a:defRPr>
            </a:lvl5pPr>
          </a:lstStyle>
          <a:p>
            <a:pPr lvl="0" algn="ctr" eaLnBrk="1" hangingPunct="1"/>
            <a:r>
              <a:rPr sz="1200" b="0" dirty="0">
                <a:solidFill>
                  <a:srgbClr val="898989"/>
                </a:solidFill>
              </a:rPr>
              <a:t>Data Structures and Algorithms in Java </a:t>
            </a:r>
            <a:endParaRPr sz="1200" b="0" dirty="0">
              <a:solidFill>
                <a:srgbClr val="898989"/>
              </a:solidFill>
            </a:endParaRPr>
          </a:p>
        </p:txBody>
      </p:sp>
      <p:sp>
        <p:nvSpPr>
          <p:cNvPr id="14339" name="Slide Number Placeholder 5"/>
          <p:cNvSpPr txBox="1">
            <a:spLocks noGrp="1"/>
          </p:cNvSpPr>
          <p:nvPr>
            <p:ph type="sldNum" sz="quarter" idx="12"/>
          </p:nvPr>
        </p:nvSpPr>
        <p:spPr>
          <a:noFill/>
          <a:ln>
            <a:noFill/>
          </a:ln>
        </p:spPr>
        <p:txBody>
          <a:bodyPr anchor="ctr" anchorCtr="0"/>
          <a:lstStyle>
            <a:lvl1pPr marL="0" lvl="0" indent="0" algn="l" defTabSz="914400" rtl="0" eaLnBrk="0" fontAlgn="base" latinLnBrk="0" hangingPunct="0">
              <a:lnSpc>
                <a:spcPct val="100000"/>
              </a:lnSpc>
              <a:spcBef>
                <a:spcPct val="0"/>
              </a:spcBef>
              <a:spcAft>
                <a:spcPct val="0"/>
              </a:spcAft>
              <a:buNone/>
              <a:defRPr sz="4400" b="1" i="0" u="none" kern="1200" baseline="0">
                <a:solidFill>
                  <a:schemeClr val="tx1"/>
                </a:solidFill>
                <a:latin typeface="Arial" panose="020B0604020202020204" pitchFamily="34" charset="0"/>
              </a:defRPr>
            </a:lvl1pPr>
            <a:lvl2pPr marL="457200" lvl="1" indent="0" algn="l" defTabSz="914400" rtl="0" eaLnBrk="1" fontAlgn="base" latinLnBrk="0" hangingPunct="1">
              <a:lnSpc>
                <a:spcPct val="100000"/>
              </a:lnSpc>
              <a:spcBef>
                <a:spcPct val="0"/>
              </a:spcBef>
              <a:spcAft>
                <a:spcPct val="0"/>
              </a:spcAft>
              <a:buNone/>
              <a:defRPr sz="4400" b="1" i="0" u="none" kern="1200" baseline="0">
                <a:solidFill>
                  <a:schemeClr val="tx1"/>
                </a:solidFill>
                <a:latin typeface="Arial" panose="020B0604020202020204" pitchFamily="34" charset="0"/>
                <a:ea typeface="+mn-ea"/>
                <a:cs typeface="+mn-cs"/>
              </a:defRPr>
            </a:lvl2pPr>
            <a:lvl3pPr marL="914400" lvl="2" indent="0" algn="l" defTabSz="914400" rtl="0" eaLnBrk="1" fontAlgn="base" latinLnBrk="0" hangingPunct="1">
              <a:lnSpc>
                <a:spcPct val="100000"/>
              </a:lnSpc>
              <a:spcBef>
                <a:spcPct val="0"/>
              </a:spcBef>
              <a:spcAft>
                <a:spcPct val="0"/>
              </a:spcAft>
              <a:buNone/>
              <a:defRPr sz="4400" b="1" i="0" u="none" kern="1200" baseline="0">
                <a:solidFill>
                  <a:schemeClr val="tx1"/>
                </a:solidFill>
                <a:latin typeface="Arial" panose="020B0604020202020204" pitchFamily="34" charset="0"/>
                <a:ea typeface="+mn-ea"/>
                <a:cs typeface="+mn-cs"/>
              </a:defRPr>
            </a:lvl3pPr>
            <a:lvl4pPr marL="1371600" lvl="3" indent="0" algn="l" defTabSz="914400" rtl="0" eaLnBrk="1" fontAlgn="base" latinLnBrk="0" hangingPunct="1">
              <a:lnSpc>
                <a:spcPct val="100000"/>
              </a:lnSpc>
              <a:spcBef>
                <a:spcPct val="0"/>
              </a:spcBef>
              <a:spcAft>
                <a:spcPct val="0"/>
              </a:spcAft>
              <a:buNone/>
              <a:defRPr sz="4400" b="1" i="0" u="none" kern="1200" baseline="0">
                <a:solidFill>
                  <a:schemeClr val="tx1"/>
                </a:solidFill>
                <a:latin typeface="Arial" panose="020B0604020202020204" pitchFamily="34" charset="0"/>
                <a:ea typeface="+mn-ea"/>
                <a:cs typeface="+mn-cs"/>
              </a:defRPr>
            </a:lvl4pPr>
            <a:lvl5pPr marL="1828800" lvl="4" indent="0" algn="l" defTabSz="914400" rtl="0" eaLnBrk="1" fontAlgn="base" latinLnBrk="0" hangingPunct="1">
              <a:lnSpc>
                <a:spcPct val="100000"/>
              </a:lnSpc>
              <a:spcBef>
                <a:spcPct val="0"/>
              </a:spcBef>
              <a:spcAft>
                <a:spcPct val="0"/>
              </a:spcAft>
              <a:buNone/>
              <a:defRPr sz="4400" b="1" i="0" u="none" kern="1200" baseline="0">
                <a:solidFill>
                  <a:schemeClr val="tx1"/>
                </a:solidFill>
                <a:latin typeface="Arial" panose="020B0604020202020204" pitchFamily="34" charset="0"/>
                <a:ea typeface="+mn-ea"/>
                <a:cs typeface="+mn-cs"/>
              </a:defRPr>
            </a:lvl5pPr>
          </a:lstStyle>
          <a:p>
            <a:pPr lvl="0" algn="r" eaLnBrk="1" hangingPunct="1"/>
            <a:fld id="{9A0DB2DC-4C9A-4742-B13C-FB6460FD3503}" type="slidenum">
              <a:rPr lang="en-US" sz="1200" b="0" dirty="0">
                <a:solidFill>
                  <a:srgbClr val="898989"/>
                </a:solidFill>
              </a:rPr>
            </a:fld>
            <a:r>
              <a:rPr sz="1200" b="0" dirty="0">
                <a:solidFill>
                  <a:srgbClr val="898989"/>
                </a:solidFill>
              </a:rPr>
              <a:t>/21</a:t>
            </a:r>
            <a:endParaRPr sz="1200" b="0" dirty="0">
              <a:solidFill>
                <a:srgbClr val="898989"/>
              </a:solidFill>
            </a:endParaRPr>
          </a:p>
        </p:txBody>
      </p:sp>
      <p:sp>
        <p:nvSpPr>
          <p:cNvPr id="14340" name="Rectangle 7"/>
          <p:cNvSpPr>
            <a:spLocks noGrp="1"/>
          </p:cNvSpPr>
          <p:nvPr>
            <p:ph type="title"/>
          </p:nvPr>
        </p:nvSpPr>
        <p:spPr>
          <a:xfrm>
            <a:off x="914400" y="228600"/>
            <a:ext cx="7391400" cy="701675"/>
          </a:xfrm>
        </p:spPr>
        <p:txBody>
          <a:bodyPr vert="horz" wrap="square" lIns="91440" tIns="45720" rIns="91440" bIns="45720" anchor="ctr" anchorCtr="0">
            <a:spAutoFit/>
          </a:bodyPr>
          <a:p>
            <a:r>
              <a:rPr sz="4000" b="1" dirty="0">
                <a:solidFill>
                  <a:srgbClr val="CC3300"/>
                </a:solidFill>
              </a:rPr>
              <a:t>A Circular Queue</a:t>
            </a:r>
            <a:endParaRPr sz="4000" b="1" dirty="0">
              <a:solidFill>
                <a:srgbClr val="CC3300"/>
              </a:solidFill>
            </a:endParaRPr>
          </a:p>
        </p:txBody>
      </p:sp>
      <p:sp>
        <p:nvSpPr>
          <p:cNvPr id="14341" name="Text Box 7"/>
          <p:cNvSpPr txBox="1"/>
          <p:nvPr/>
        </p:nvSpPr>
        <p:spPr>
          <a:xfrm>
            <a:off x="457200" y="1371600"/>
            <a:ext cx="4481830" cy="3348990"/>
          </a:xfrm>
          <a:prstGeom prst="rect">
            <a:avLst/>
          </a:prstGeom>
          <a:noFill/>
          <a:ln w="9525">
            <a:noFill/>
          </a:ln>
        </p:spPr>
        <p:txBody>
          <a:bodyPr wrap="square">
            <a:noAutofit/>
          </a:bodyPr>
          <a:p>
            <a:pPr algn="just"/>
            <a:r>
              <a:rPr sz="2000" b="0" dirty="0">
                <a:latin typeface="Arial" panose="020B0604020202020204" pitchFamily="34" charset="0"/>
              </a:rPr>
              <a:t>In previous chapter, we implemented a </a:t>
            </a:r>
            <a:r>
              <a:rPr sz="2000" i="1" dirty="0">
                <a:latin typeface="Arial" panose="020B0604020202020204" pitchFamily="34" charset="0"/>
              </a:rPr>
              <a:t>circularly linked list </a:t>
            </a:r>
            <a:r>
              <a:rPr sz="2000" b="0" dirty="0">
                <a:latin typeface="Arial" panose="020B0604020202020204" pitchFamily="34" charset="0"/>
              </a:rPr>
              <a:t>class that supports all behaviors of a singly linked list, and an additional </a:t>
            </a:r>
            <a:r>
              <a:rPr sz="2000" i="1" dirty="0">
                <a:latin typeface="Arial" panose="020B0604020202020204" pitchFamily="34" charset="0"/>
              </a:rPr>
              <a:t>rotate()</a:t>
            </a:r>
            <a:r>
              <a:rPr sz="2000" b="0" dirty="0">
                <a:latin typeface="Arial" panose="020B0604020202020204" pitchFamily="34" charset="0"/>
              </a:rPr>
              <a:t> method that efficiently moves the first element to the end of the list. We can generalize the Queue interface to define a new CircularQueue interface with such a behavior, as shown below:</a:t>
            </a:r>
            <a:endParaRPr sz="2000" b="0" dirty="0">
              <a:latin typeface="Arial" panose="020B0604020202020204" pitchFamily="34" charset="0"/>
            </a:endParaRPr>
          </a:p>
          <a:p>
            <a:pPr algn="just"/>
            <a:endParaRPr sz="2000" b="0" dirty="0">
              <a:latin typeface="Arial" panose="020B0604020202020204" pitchFamily="34" charset="0"/>
            </a:endParaRPr>
          </a:p>
          <a:p>
            <a:pPr algn="just"/>
            <a:endParaRPr sz="2000" b="0" dirty="0">
              <a:latin typeface="Arial" panose="020B0604020202020204" pitchFamily="34" charset="0"/>
            </a:endParaRPr>
          </a:p>
        </p:txBody>
      </p:sp>
      <p:sp>
        <p:nvSpPr>
          <p:cNvPr id="3" name="Text Box 2"/>
          <p:cNvSpPr txBox="1"/>
          <p:nvPr/>
        </p:nvSpPr>
        <p:spPr>
          <a:xfrm>
            <a:off x="381000" y="4800600"/>
            <a:ext cx="8169275" cy="1938020"/>
          </a:xfrm>
          <a:prstGeom prst="rect">
            <a:avLst/>
          </a:prstGeom>
          <a:noFill/>
        </p:spPr>
        <p:txBody>
          <a:bodyPr wrap="square" rtlCol="0" anchor="t">
            <a:spAutoFit/>
          </a:bodyPr>
          <a:p>
            <a:pPr algn="just"/>
            <a:r>
              <a:rPr sz="2000" b="0" dirty="0">
                <a:sym typeface="+mn-ea"/>
              </a:rPr>
              <a:t> public interface CircularQueue extends Queue { </a:t>
            </a:r>
            <a:endParaRPr sz="2000" b="0" dirty="0">
              <a:latin typeface="Arial" panose="020B0604020202020204" pitchFamily="34" charset="0"/>
            </a:endParaRPr>
          </a:p>
          <a:p>
            <a:pPr algn="just"/>
            <a:r>
              <a:rPr sz="2000" b="0" dirty="0">
                <a:sym typeface="+mn-ea"/>
              </a:rPr>
              <a:t>   /*Rotates the front element of the queue to the back of the queue.</a:t>
            </a:r>
            <a:endParaRPr sz="2000" b="0" dirty="0">
              <a:latin typeface="Arial" panose="020B0604020202020204" pitchFamily="34" charset="0"/>
            </a:endParaRPr>
          </a:p>
          <a:p>
            <a:pPr algn="just"/>
            <a:r>
              <a:rPr sz="2000" b="0" dirty="0">
                <a:sym typeface="+mn-ea"/>
              </a:rPr>
              <a:t>     This does nothing if the queue is empty.*/</a:t>
            </a:r>
            <a:endParaRPr sz="2000" b="0" dirty="0">
              <a:latin typeface="Arial" panose="020B0604020202020204" pitchFamily="34" charset="0"/>
            </a:endParaRPr>
          </a:p>
          <a:p>
            <a:pPr algn="just"/>
            <a:r>
              <a:rPr sz="2000" b="0" dirty="0">
                <a:sym typeface="+mn-ea"/>
              </a:rPr>
              <a:t>   void rotate( );</a:t>
            </a:r>
            <a:endParaRPr sz="2000" b="0" dirty="0">
              <a:latin typeface="Arial" panose="020B0604020202020204" pitchFamily="34" charset="0"/>
            </a:endParaRPr>
          </a:p>
          <a:p>
            <a:pPr algn="just"/>
            <a:r>
              <a:rPr sz="2000" b="0" dirty="0">
                <a:sym typeface="+mn-ea"/>
              </a:rPr>
              <a:t>  }</a:t>
            </a:r>
            <a:endParaRPr sz="2000" b="0" dirty="0">
              <a:latin typeface="Arial" panose="020B0604020202020204" pitchFamily="34" charset="0"/>
            </a:endParaRPr>
          </a:p>
          <a:p>
            <a:pPr algn="just"/>
            <a:endParaRPr lang="en-US" sz="2000" b="0" dirty="0">
              <a:latin typeface="Arial" panose="020B0604020202020204" pitchFamily="34" charset="0"/>
            </a:endParaRPr>
          </a:p>
        </p:txBody>
      </p:sp>
    </p:spTree>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338" name="Footer Placeholder 4"/>
          <p:cNvSpPr txBox="1">
            <a:spLocks noGrp="1"/>
          </p:cNvSpPr>
          <p:nvPr>
            <p:ph type="ftr" sz="quarter" idx="11"/>
          </p:nvPr>
        </p:nvSpPr>
        <p:spPr>
          <a:noFill/>
          <a:ln>
            <a:noFill/>
          </a:ln>
        </p:spPr>
        <p:txBody>
          <a:bodyPr anchor="ctr" anchorCtr="0"/>
          <a:lstStyle>
            <a:lvl1pPr marL="0" lvl="0" indent="0" algn="l" defTabSz="914400" rtl="0" eaLnBrk="0" fontAlgn="base" latinLnBrk="0" hangingPunct="0">
              <a:lnSpc>
                <a:spcPct val="100000"/>
              </a:lnSpc>
              <a:spcBef>
                <a:spcPct val="0"/>
              </a:spcBef>
              <a:spcAft>
                <a:spcPct val="0"/>
              </a:spcAft>
              <a:buNone/>
              <a:defRPr sz="4400" b="1" i="0" u="none" kern="1200" baseline="0">
                <a:solidFill>
                  <a:schemeClr val="tx1"/>
                </a:solidFill>
                <a:latin typeface="Arial" panose="020B0604020202020204" pitchFamily="34" charset="0"/>
              </a:defRPr>
            </a:lvl1pPr>
            <a:lvl2pPr marL="457200" lvl="1" indent="0" algn="l" defTabSz="914400" rtl="0" eaLnBrk="1" fontAlgn="base" latinLnBrk="0" hangingPunct="1">
              <a:lnSpc>
                <a:spcPct val="100000"/>
              </a:lnSpc>
              <a:spcBef>
                <a:spcPct val="0"/>
              </a:spcBef>
              <a:spcAft>
                <a:spcPct val="0"/>
              </a:spcAft>
              <a:buNone/>
              <a:defRPr sz="4400" b="1" i="0" u="none" kern="1200" baseline="0">
                <a:solidFill>
                  <a:schemeClr val="tx1"/>
                </a:solidFill>
                <a:latin typeface="Arial" panose="020B0604020202020204" pitchFamily="34" charset="0"/>
                <a:ea typeface="+mn-ea"/>
                <a:cs typeface="+mn-cs"/>
              </a:defRPr>
            </a:lvl2pPr>
            <a:lvl3pPr marL="914400" lvl="2" indent="0" algn="l" defTabSz="914400" rtl="0" eaLnBrk="1" fontAlgn="base" latinLnBrk="0" hangingPunct="1">
              <a:lnSpc>
                <a:spcPct val="100000"/>
              </a:lnSpc>
              <a:spcBef>
                <a:spcPct val="0"/>
              </a:spcBef>
              <a:spcAft>
                <a:spcPct val="0"/>
              </a:spcAft>
              <a:buNone/>
              <a:defRPr sz="4400" b="1" i="0" u="none" kern="1200" baseline="0">
                <a:solidFill>
                  <a:schemeClr val="tx1"/>
                </a:solidFill>
                <a:latin typeface="Arial" panose="020B0604020202020204" pitchFamily="34" charset="0"/>
                <a:ea typeface="+mn-ea"/>
                <a:cs typeface="+mn-cs"/>
              </a:defRPr>
            </a:lvl3pPr>
            <a:lvl4pPr marL="1371600" lvl="3" indent="0" algn="l" defTabSz="914400" rtl="0" eaLnBrk="1" fontAlgn="base" latinLnBrk="0" hangingPunct="1">
              <a:lnSpc>
                <a:spcPct val="100000"/>
              </a:lnSpc>
              <a:spcBef>
                <a:spcPct val="0"/>
              </a:spcBef>
              <a:spcAft>
                <a:spcPct val="0"/>
              </a:spcAft>
              <a:buNone/>
              <a:defRPr sz="4400" b="1" i="0" u="none" kern="1200" baseline="0">
                <a:solidFill>
                  <a:schemeClr val="tx1"/>
                </a:solidFill>
                <a:latin typeface="Arial" panose="020B0604020202020204" pitchFamily="34" charset="0"/>
                <a:ea typeface="+mn-ea"/>
                <a:cs typeface="+mn-cs"/>
              </a:defRPr>
            </a:lvl4pPr>
            <a:lvl5pPr marL="1828800" lvl="4" indent="0" algn="l" defTabSz="914400" rtl="0" eaLnBrk="1" fontAlgn="base" latinLnBrk="0" hangingPunct="1">
              <a:lnSpc>
                <a:spcPct val="100000"/>
              </a:lnSpc>
              <a:spcBef>
                <a:spcPct val="0"/>
              </a:spcBef>
              <a:spcAft>
                <a:spcPct val="0"/>
              </a:spcAft>
              <a:buNone/>
              <a:defRPr sz="4400" b="1" i="0" u="none" kern="1200" baseline="0">
                <a:solidFill>
                  <a:schemeClr val="tx1"/>
                </a:solidFill>
                <a:latin typeface="Arial" panose="020B0604020202020204" pitchFamily="34" charset="0"/>
                <a:ea typeface="+mn-ea"/>
                <a:cs typeface="+mn-cs"/>
              </a:defRPr>
            </a:lvl5pPr>
          </a:lstStyle>
          <a:p>
            <a:pPr lvl="0" algn="ctr" eaLnBrk="1" hangingPunct="1"/>
            <a:r>
              <a:rPr sz="1200" b="0" dirty="0">
                <a:solidFill>
                  <a:srgbClr val="898989"/>
                </a:solidFill>
              </a:rPr>
              <a:t>Data Structures and Algorithms in Java </a:t>
            </a:r>
            <a:endParaRPr sz="1200" b="0" dirty="0">
              <a:solidFill>
                <a:srgbClr val="898989"/>
              </a:solidFill>
            </a:endParaRPr>
          </a:p>
        </p:txBody>
      </p:sp>
      <p:sp>
        <p:nvSpPr>
          <p:cNvPr id="14339" name="Slide Number Placeholder 5"/>
          <p:cNvSpPr txBox="1">
            <a:spLocks noGrp="1"/>
          </p:cNvSpPr>
          <p:nvPr>
            <p:ph type="sldNum" sz="quarter" idx="12"/>
          </p:nvPr>
        </p:nvSpPr>
        <p:spPr>
          <a:noFill/>
          <a:ln>
            <a:noFill/>
          </a:ln>
        </p:spPr>
        <p:txBody>
          <a:bodyPr anchor="ctr" anchorCtr="0"/>
          <a:lstStyle>
            <a:lvl1pPr marL="0" lvl="0" indent="0" algn="l" defTabSz="914400" rtl="0" eaLnBrk="0" fontAlgn="base" latinLnBrk="0" hangingPunct="0">
              <a:lnSpc>
                <a:spcPct val="100000"/>
              </a:lnSpc>
              <a:spcBef>
                <a:spcPct val="0"/>
              </a:spcBef>
              <a:spcAft>
                <a:spcPct val="0"/>
              </a:spcAft>
              <a:buNone/>
              <a:defRPr sz="4400" b="1" i="0" u="none" kern="1200" baseline="0">
                <a:solidFill>
                  <a:schemeClr val="tx1"/>
                </a:solidFill>
                <a:latin typeface="Arial" panose="020B0604020202020204" pitchFamily="34" charset="0"/>
              </a:defRPr>
            </a:lvl1pPr>
            <a:lvl2pPr marL="457200" lvl="1" indent="0" algn="l" defTabSz="914400" rtl="0" eaLnBrk="1" fontAlgn="base" latinLnBrk="0" hangingPunct="1">
              <a:lnSpc>
                <a:spcPct val="100000"/>
              </a:lnSpc>
              <a:spcBef>
                <a:spcPct val="0"/>
              </a:spcBef>
              <a:spcAft>
                <a:spcPct val="0"/>
              </a:spcAft>
              <a:buNone/>
              <a:defRPr sz="4400" b="1" i="0" u="none" kern="1200" baseline="0">
                <a:solidFill>
                  <a:schemeClr val="tx1"/>
                </a:solidFill>
                <a:latin typeface="Arial" panose="020B0604020202020204" pitchFamily="34" charset="0"/>
                <a:ea typeface="+mn-ea"/>
                <a:cs typeface="+mn-cs"/>
              </a:defRPr>
            </a:lvl2pPr>
            <a:lvl3pPr marL="914400" lvl="2" indent="0" algn="l" defTabSz="914400" rtl="0" eaLnBrk="1" fontAlgn="base" latinLnBrk="0" hangingPunct="1">
              <a:lnSpc>
                <a:spcPct val="100000"/>
              </a:lnSpc>
              <a:spcBef>
                <a:spcPct val="0"/>
              </a:spcBef>
              <a:spcAft>
                <a:spcPct val="0"/>
              </a:spcAft>
              <a:buNone/>
              <a:defRPr sz="4400" b="1" i="0" u="none" kern="1200" baseline="0">
                <a:solidFill>
                  <a:schemeClr val="tx1"/>
                </a:solidFill>
                <a:latin typeface="Arial" panose="020B0604020202020204" pitchFamily="34" charset="0"/>
                <a:ea typeface="+mn-ea"/>
                <a:cs typeface="+mn-cs"/>
              </a:defRPr>
            </a:lvl3pPr>
            <a:lvl4pPr marL="1371600" lvl="3" indent="0" algn="l" defTabSz="914400" rtl="0" eaLnBrk="1" fontAlgn="base" latinLnBrk="0" hangingPunct="1">
              <a:lnSpc>
                <a:spcPct val="100000"/>
              </a:lnSpc>
              <a:spcBef>
                <a:spcPct val="0"/>
              </a:spcBef>
              <a:spcAft>
                <a:spcPct val="0"/>
              </a:spcAft>
              <a:buNone/>
              <a:defRPr sz="4400" b="1" i="0" u="none" kern="1200" baseline="0">
                <a:solidFill>
                  <a:schemeClr val="tx1"/>
                </a:solidFill>
                <a:latin typeface="Arial" panose="020B0604020202020204" pitchFamily="34" charset="0"/>
                <a:ea typeface="+mn-ea"/>
                <a:cs typeface="+mn-cs"/>
              </a:defRPr>
            </a:lvl4pPr>
            <a:lvl5pPr marL="1828800" lvl="4" indent="0" algn="l" defTabSz="914400" rtl="0" eaLnBrk="1" fontAlgn="base" latinLnBrk="0" hangingPunct="1">
              <a:lnSpc>
                <a:spcPct val="100000"/>
              </a:lnSpc>
              <a:spcBef>
                <a:spcPct val="0"/>
              </a:spcBef>
              <a:spcAft>
                <a:spcPct val="0"/>
              </a:spcAft>
              <a:buNone/>
              <a:defRPr sz="4400" b="1" i="0" u="none" kern="1200" baseline="0">
                <a:solidFill>
                  <a:schemeClr val="tx1"/>
                </a:solidFill>
                <a:latin typeface="Arial" panose="020B0604020202020204" pitchFamily="34" charset="0"/>
                <a:ea typeface="+mn-ea"/>
                <a:cs typeface="+mn-cs"/>
              </a:defRPr>
            </a:lvl5pPr>
          </a:lstStyle>
          <a:p>
            <a:pPr lvl="0" algn="r" eaLnBrk="1" hangingPunct="1"/>
            <a:fld id="{9A0DB2DC-4C9A-4742-B13C-FB6460FD3503}" type="slidenum">
              <a:rPr lang="en-US" sz="1200" b="0" dirty="0">
                <a:solidFill>
                  <a:srgbClr val="898989"/>
                </a:solidFill>
              </a:rPr>
            </a:fld>
            <a:r>
              <a:rPr sz="1200" b="0" dirty="0">
                <a:solidFill>
                  <a:srgbClr val="898989"/>
                </a:solidFill>
              </a:rPr>
              <a:t>/21</a:t>
            </a:r>
            <a:endParaRPr sz="1200" b="0" dirty="0">
              <a:solidFill>
                <a:srgbClr val="898989"/>
              </a:solidFill>
            </a:endParaRPr>
          </a:p>
        </p:txBody>
      </p:sp>
      <p:sp>
        <p:nvSpPr>
          <p:cNvPr id="14340" name="Rectangle 7"/>
          <p:cNvSpPr>
            <a:spLocks noGrp="1"/>
          </p:cNvSpPr>
          <p:nvPr>
            <p:ph type="title"/>
          </p:nvPr>
        </p:nvSpPr>
        <p:spPr>
          <a:xfrm>
            <a:off x="990600" y="-76200"/>
            <a:ext cx="7391400" cy="701675"/>
          </a:xfrm>
        </p:spPr>
        <p:txBody>
          <a:bodyPr vert="horz" wrap="square" lIns="91440" tIns="45720" rIns="91440" bIns="45720" anchor="ctr" anchorCtr="0">
            <a:spAutoFit/>
          </a:bodyPr>
          <a:p>
            <a:r>
              <a:rPr sz="4000" b="1" dirty="0">
                <a:solidFill>
                  <a:srgbClr val="CC3300"/>
                </a:solidFill>
              </a:rPr>
              <a:t>A Circular Queue</a:t>
            </a:r>
            <a:endParaRPr sz="4000" b="1" dirty="0">
              <a:solidFill>
                <a:srgbClr val="CC3300"/>
              </a:solidFill>
            </a:endParaRPr>
          </a:p>
        </p:txBody>
      </p:sp>
      <p:pic>
        <p:nvPicPr>
          <p:cNvPr id="14" name="Picture 13"/>
          <p:cNvPicPr>
            <a:picLocks noChangeAspect="1"/>
          </p:cNvPicPr>
          <p:nvPr/>
        </p:nvPicPr>
        <p:blipFill>
          <a:blip r:embed="rId1"/>
          <a:stretch>
            <a:fillRect/>
          </a:stretch>
        </p:blipFill>
        <p:spPr>
          <a:xfrm>
            <a:off x="666750" y="488950"/>
            <a:ext cx="7360920" cy="3025775"/>
          </a:xfrm>
          <a:prstGeom prst="rect">
            <a:avLst/>
          </a:prstGeom>
          <a:ln cmpd="thickThin">
            <a:solidFill>
              <a:srgbClr val="CC3300"/>
            </a:solidFill>
          </a:ln>
        </p:spPr>
      </p:pic>
      <p:pic>
        <p:nvPicPr>
          <p:cNvPr id="15" name="Picture 14"/>
          <p:cNvPicPr>
            <a:picLocks noChangeAspect="1"/>
          </p:cNvPicPr>
          <p:nvPr/>
        </p:nvPicPr>
        <p:blipFill>
          <a:blip r:embed="rId2"/>
          <a:stretch>
            <a:fillRect/>
          </a:stretch>
        </p:blipFill>
        <p:spPr>
          <a:xfrm>
            <a:off x="673735" y="3576320"/>
            <a:ext cx="7364095" cy="3215640"/>
          </a:xfrm>
          <a:prstGeom prst="rect">
            <a:avLst/>
          </a:prstGeom>
          <a:ln>
            <a:solidFill>
              <a:schemeClr val="accent1"/>
            </a:solidFill>
          </a:ln>
        </p:spPr>
      </p:pic>
    </p:spTree>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338" name="Footer Placeholder 4"/>
          <p:cNvSpPr txBox="1">
            <a:spLocks noGrp="1"/>
          </p:cNvSpPr>
          <p:nvPr>
            <p:ph type="ftr" sz="quarter" idx="11"/>
          </p:nvPr>
        </p:nvSpPr>
        <p:spPr>
          <a:noFill/>
          <a:ln>
            <a:noFill/>
          </a:ln>
        </p:spPr>
        <p:txBody>
          <a:bodyPr anchor="ctr" anchorCtr="0"/>
          <a:lstStyle>
            <a:lvl1pPr marL="0" lvl="0" indent="0" algn="l" defTabSz="914400" rtl="0" eaLnBrk="0" fontAlgn="base" latinLnBrk="0" hangingPunct="0">
              <a:lnSpc>
                <a:spcPct val="100000"/>
              </a:lnSpc>
              <a:spcBef>
                <a:spcPct val="0"/>
              </a:spcBef>
              <a:spcAft>
                <a:spcPct val="0"/>
              </a:spcAft>
              <a:buNone/>
              <a:defRPr sz="4400" b="1" i="0" u="none" kern="1200" baseline="0">
                <a:solidFill>
                  <a:schemeClr val="tx1"/>
                </a:solidFill>
                <a:latin typeface="Arial" panose="020B0604020202020204" pitchFamily="34" charset="0"/>
              </a:defRPr>
            </a:lvl1pPr>
            <a:lvl2pPr marL="457200" lvl="1" indent="0" algn="l" defTabSz="914400" rtl="0" eaLnBrk="1" fontAlgn="base" latinLnBrk="0" hangingPunct="1">
              <a:lnSpc>
                <a:spcPct val="100000"/>
              </a:lnSpc>
              <a:spcBef>
                <a:spcPct val="0"/>
              </a:spcBef>
              <a:spcAft>
                <a:spcPct val="0"/>
              </a:spcAft>
              <a:buNone/>
              <a:defRPr sz="4400" b="1" i="0" u="none" kern="1200" baseline="0">
                <a:solidFill>
                  <a:schemeClr val="tx1"/>
                </a:solidFill>
                <a:latin typeface="Arial" panose="020B0604020202020204" pitchFamily="34" charset="0"/>
                <a:ea typeface="+mn-ea"/>
                <a:cs typeface="+mn-cs"/>
              </a:defRPr>
            </a:lvl2pPr>
            <a:lvl3pPr marL="914400" lvl="2" indent="0" algn="l" defTabSz="914400" rtl="0" eaLnBrk="1" fontAlgn="base" latinLnBrk="0" hangingPunct="1">
              <a:lnSpc>
                <a:spcPct val="100000"/>
              </a:lnSpc>
              <a:spcBef>
                <a:spcPct val="0"/>
              </a:spcBef>
              <a:spcAft>
                <a:spcPct val="0"/>
              </a:spcAft>
              <a:buNone/>
              <a:defRPr sz="4400" b="1" i="0" u="none" kern="1200" baseline="0">
                <a:solidFill>
                  <a:schemeClr val="tx1"/>
                </a:solidFill>
                <a:latin typeface="Arial" panose="020B0604020202020204" pitchFamily="34" charset="0"/>
                <a:ea typeface="+mn-ea"/>
                <a:cs typeface="+mn-cs"/>
              </a:defRPr>
            </a:lvl3pPr>
            <a:lvl4pPr marL="1371600" lvl="3" indent="0" algn="l" defTabSz="914400" rtl="0" eaLnBrk="1" fontAlgn="base" latinLnBrk="0" hangingPunct="1">
              <a:lnSpc>
                <a:spcPct val="100000"/>
              </a:lnSpc>
              <a:spcBef>
                <a:spcPct val="0"/>
              </a:spcBef>
              <a:spcAft>
                <a:spcPct val="0"/>
              </a:spcAft>
              <a:buNone/>
              <a:defRPr sz="4400" b="1" i="0" u="none" kern="1200" baseline="0">
                <a:solidFill>
                  <a:schemeClr val="tx1"/>
                </a:solidFill>
                <a:latin typeface="Arial" panose="020B0604020202020204" pitchFamily="34" charset="0"/>
                <a:ea typeface="+mn-ea"/>
                <a:cs typeface="+mn-cs"/>
              </a:defRPr>
            </a:lvl4pPr>
            <a:lvl5pPr marL="1828800" lvl="4" indent="0" algn="l" defTabSz="914400" rtl="0" eaLnBrk="1" fontAlgn="base" latinLnBrk="0" hangingPunct="1">
              <a:lnSpc>
                <a:spcPct val="100000"/>
              </a:lnSpc>
              <a:spcBef>
                <a:spcPct val="0"/>
              </a:spcBef>
              <a:spcAft>
                <a:spcPct val="0"/>
              </a:spcAft>
              <a:buNone/>
              <a:defRPr sz="4400" b="1" i="0" u="none" kern="1200" baseline="0">
                <a:solidFill>
                  <a:schemeClr val="tx1"/>
                </a:solidFill>
                <a:latin typeface="Arial" panose="020B0604020202020204" pitchFamily="34" charset="0"/>
                <a:ea typeface="+mn-ea"/>
                <a:cs typeface="+mn-cs"/>
              </a:defRPr>
            </a:lvl5pPr>
          </a:lstStyle>
          <a:p>
            <a:pPr lvl="0" algn="ctr" eaLnBrk="1" hangingPunct="1"/>
            <a:r>
              <a:rPr sz="1200" b="0" dirty="0">
                <a:solidFill>
                  <a:srgbClr val="898989"/>
                </a:solidFill>
              </a:rPr>
              <a:t>Data Structures and Algorithms in Java </a:t>
            </a:r>
            <a:endParaRPr sz="1200" b="0" dirty="0">
              <a:solidFill>
                <a:srgbClr val="898989"/>
              </a:solidFill>
            </a:endParaRPr>
          </a:p>
        </p:txBody>
      </p:sp>
      <p:sp>
        <p:nvSpPr>
          <p:cNvPr id="14339" name="Slide Number Placeholder 5"/>
          <p:cNvSpPr txBox="1">
            <a:spLocks noGrp="1"/>
          </p:cNvSpPr>
          <p:nvPr>
            <p:ph type="sldNum" sz="quarter" idx="12"/>
          </p:nvPr>
        </p:nvSpPr>
        <p:spPr>
          <a:noFill/>
          <a:ln>
            <a:noFill/>
          </a:ln>
        </p:spPr>
        <p:txBody>
          <a:bodyPr anchor="ctr" anchorCtr="0"/>
          <a:lstStyle>
            <a:lvl1pPr marL="0" lvl="0" indent="0" algn="l" defTabSz="914400" rtl="0" eaLnBrk="0" fontAlgn="base" latinLnBrk="0" hangingPunct="0">
              <a:lnSpc>
                <a:spcPct val="100000"/>
              </a:lnSpc>
              <a:spcBef>
                <a:spcPct val="0"/>
              </a:spcBef>
              <a:spcAft>
                <a:spcPct val="0"/>
              </a:spcAft>
              <a:buNone/>
              <a:defRPr sz="4400" b="1" i="0" u="none" kern="1200" baseline="0">
                <a:solidFill>
                  <a:schemeClr val="tx1"/>
                </a:solidFill>
                <a:latin typeface="Arial" panose="020B0604020202020204" pitchFamily="34" charset="0"/>
              </a:defRPr>
            </a:lvl1pPr>
            <a:lvl2pPr marL="457200" lvl="1" indent="0" algn="l" defTabSz="914400" rtl="0" eaLnBrk="1" fontAlgn="base" latinLnBrk="0" hangingPunct="1">
              <a:lnSpc>
                <a:spcPct val="100000"/>
              </a:lnSpc>
              <a:spcBef>
                <a:spcPct val="0"/>
              </a:spcBef>
              <a:spcAft>
                <a:spcPct val="0"/>
              </a:spcAft>
              <a:buNone/>
              <a:defRPr sz="4400" b="1" i="0" u="none" kern="1200" baseline="0">
                <a:solidFill>
                  <a:schemeClr val="tx1"/>
                </a:solidFill>
                <a:latin typeface="Arial" panose="020B0604020202020204" pitchFamily="34" charset="0"/>
                <a:ea typeface="+mn-ea"/>
                <a:cs typeface="+mn-cs"/>
              </a:defRPr>
            </a:lvl2pPr>
            <a:lvl3pPr marL="914400" lvl="2" indent="0" algn="l" defTabSz="914400" rtl="0" eaLnBrk="1" fontAlgn="base" latinLnBrk="0" hangingPunct="1">
              <a:lnSpc>
                <a:spcPct val="100000"/>
              </a:lnSpc>
              <a:spcBef>
                <a:spcPct val="0"/>
              </a:spcBef>
              <a:spcAft>
                <a:spcPct val="0"/>
              </a:spcAft>
              <a:buNone/>
              <a:defRPr sz="4400" b="1" i="0" u="none" kern="1200" baseline="0">
                <a:solidFill>
                  <a:schemeClr val="tx1"/>
                </a:solidFill>
                <a:latin typeface="Arial" panose="020B0604020202020204" pitchFamily="34" charset="0"/>
                <a:ea typeface="+mn-ea"/>
                <a:cs typeface="+mn-cs"/>
              </a:defRPr>
            </a:lvl3pPr>
            <a:lvl4pPr marL="1371600" lvl="3" indent="0" algn="l" defTabSz="914400" rtl="0" eaLnBrk="1" fontAlgn="base" latinLnBrk="0" hangingPunct="1">
              <a:lnSpc>
                <a:spcPct val="100000"/>
              </a:lnSpc>
              <a:spcBef>
                <a:spcPct val="0"/>
              </a:spcBef>
              <a:spcAft>
                <a:spcPct val="0"/>
              </a:spcAft>
              <a:buNone/>
              <a:defRPr sz="4400" b="1" i="0" u="none" kern="1200" baseline="0">
                <a:solidFill>
                  <a:schemeClr val="tx1"/>
                </a:solidFill>
                <a:latin typeface="Arial" panose="020B0604020202020204" pitchFamily="34" charset="0"/>
                <a:ea typeface="+mn-ea"/>
                <a:cs typeface="+mn-cs"/>
              </a:defRPr>
            </a:lvl4pPr>
            <a:lvl5pPr marL="1828800" lvl="4" indent="0" algn="l" defTabSz="914400" rtl="0" eaLnBrk="1" fontAlgn="base" latinLnBrk="0" hangingPunct="1">
              <a:lnSpc>
                <a:spcPct val="100000"/>
              </a:lnSpc>
              <a:spcBef>
                <a:spcPct val="0"/>
              </a:spcBef>
              <a:spcAft>
                <a:spcPct val="0"/>
              </a:spcAft>
              <a:buNone/>
              <a:defRPr sz="4400" b="1" i="0" u="none" kern="1200" baseline="0">
                <a:solidFill>
                  <a:schemeClr val="tx1"/>
                </a:solidFill>
                <a:latin typeface="Arial" panose="020B0604020202020204" pitchFamily="34" charset="0"/>
                <a:ea typeface="+mn-ea"/>
                <a:cs typeface="+mn-cs"/>
              </a:defRPr>
            </a:lvl5pPr>
          </a:lstStyle>
          <a:p>
            <a:pPr lvl="0" algn="r" eaLnBrk="1" hangingPunct="1"/>
            <a:fld id="{9A0DB2DC-4C9A-4742-B13C-FB6460FD3503}" type="slidenum">
              <a:rPr lang="en-US" sz="1200" b="0" dirty="0">
                <a:solidFill>
                  <a:srgbClr val="898989"/>
                </a:solidFill>
              </a:rPr>
            </a:fld>
            <a:r>
              <a:rPr sz="1200" b="0" dirty="0">
                <a:solidFill>
                  <a:srgbClr val="898989"/>
                </a:solidFill>
              </a:rPr>
              <a:t>/21</a:t>
            </a:r>
            <a:endParaRPr sz="1200" b="0" dirty="0">
              <a:solidFill>
                <a:srgbClr val="898989"/>
              </a:solidFill>
            </a:endParaRPr>
          </a:p>
        </p:txBody>
      </p:sp>
      <p:sp>
        <p:nvSpPr>
          <p:cNvPr id="14340" name="Rectangle 7"/>
          <p:cNvSpPr>
            <a:spLocks noGrp="1"/>
          </p:cNvSpPr>
          <p:nvPr>
            <p:ph type="title"/>
          </p:nvPr>
        </p:nvSpPr>
        <p:spPr>
          <a:xfrm>
            <a:off x="914400" y="228600"/>
            <a:ext cx="7391400" cy="701675"/>
          </a:xfrm>
        </p:spPr>
        <p:txBody>
          <a:bodyPr vert="horz" wrap="square" lIns="91440" tIns="45720" rIns="91440" bIns="45720" anchor="ctr" anchorCtr="0">
            <a:spAutoFit/>
          </a:bodyPr>
          <a:p>
            <a:r>
              <a:rPr sz="4000" b="1" dirty="0">
                <a:solidFill>
                  <a:srgbClr val="CC3300"/>
                </a:solidFill>
              </a:rPr>
              <a:t>A Circular Queue</a:t>
            </a:r>
            <a:endParaRPr sz="4000" b="1" dirty="0">
              <a:solidFill>
                <a:srgbClr val="CC3300"/>
              </a:solidFill>
            </a:endParaRPr>
          </a:p>
        </p:txBody>
      </p:sp>
      <p:sp>
        <p:nvSpPr>
          <p:cNvPr id="14341" name="Text Box 7"/>
          <p:cNvSpPr txBox="1"/>
          <p:nvPr/>
        </p:nvSpPr>
        <p:spPr>
          <a:xfrm>
            <a:off x="838200" y="1219200"/>
            <a:ext cx="7563485" cy="4092575"/>
          </a:xfrm>
          <a:prstGeom prst="rect">
            <a:avLst/>
          </a:prstGeom>
          <a:noFill/>
          <a:ln w="9525">
            <a:noFill/>
          </a:ln>
        </p:spPr>
        <p:txBody>
          <a:bodyPr wrap="square">
            <a:spAutoFit/>
          </a:bodyPr>
          <a:p>
            <a:pPr algn="just"/>
            <a:r>
              <a:rPr sz="2000" b="0" dirty="0">
                <a:latin typeface="Arial" panose="020B0604020202020204" pitchFamily="34" charset="0"/>
              </a:rPr>
              <a:t>A Java interface, CircularQueue, that extends the Queue ADT with a new rotate() method. </a:t>
            </a:r>
            <a:endParaRPr sz="2000" b="0" dirty="0">
              <a:latin typeface="Arial" panose="020B0604020202020204" pitchFamily="34" charset="0"/>
            </a:endParaRPr>
          </a:p>
          <a:p>
            <a:pPr algn="just"/>
            <a:r>
              <a:rPr sz="2000" b="0" dirty="0">
                <a:latin typeface="Arial" panose="020B0604020202020204" pitchFamily="34" charset="0"/>
              </a:rPr>
              <a:t>This interface can easily be implemented by adapting the CircularlyLinkedList class to produce a new LinkedCircularQueue class. This class has an advantage over the traditional LinkedQueue, because a call to Q.rotate() is implemented more efficiently than the combination of calls, Q.enqueue(Q.dequeue()), because no nodes are created, destroyed, or relinked by the implementation of a rotate operation on a circularly linked list.</a:t>
            </a:r>
            <a:endParaRPr sz="2000" b="0" dirty="0">
              <a:latin typeface="Arial" panose="020B0604020202020204" pitchFamily="34" charset="0"/>
            </a:endParaRPr>
          </a:p>
          <a:p>
            <a:pPr algn="just"/>
            <a:r>
              <a:rPr sz="2000" b="0" dirty="0">
                <a:latin typeface="Arial" panose="020B0604020202020204" pitchFamily="34" charset="0"/>
              </a:rPr>
              <a:t>A circular queue is an excellent abstraction for applications in which elements are cyclically arranged, such as for multiplayer, turn-based games, or round-robin scheduling of computing processes.</a:t>
            </a:r>
            <a:endParaRPr sz="2000" b="0" dirty="0">
              <a:latin typeface="Arial" panose="020B0604020202020204" pitchFamily="34" charset="0"/>
            </a:endParaRPr>
          </a:p>
        </p:txBody>
      </p:sp>
    </p:spTree>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2" name="Footer Placeholder 4"/>
          <p:cNvSpPr txBox="1">
            <a:spLocks noGrp="1"/>
          </p:cNvSpPr>
          <p:nvPr>
            <p:ph type="ftr" sz="quarter" idx="11"/>
          </p:nvPr>
        </p:nvSpPr>
        <p:spPr>
          <a:noFill/>
          <a:ln>
            <a:noFill/>
          </a:ln>
        </p:spPr>
        <p:txBody>
          <a:bodyPr anchor="ctr" anchorCtr="0"/>
          <a:lstStyle>
            <a:lvl1pPr marL="0" lvl="0" indent="0" algn="l" defTabSz="914400" rtl="0" eaLnBrk="0" fontAlgn="base" latinLnBrk="0" hangingPunct="0">
              <a:lnSpc>
                <a:spcPct val="100000"/>
              </a:lnSpc>
              <a:spcBef>
                <a:spcPct val="0"/>
              </a:spcBef>
              <a:spcAft>
                <a:spcPct val="0"/>
              </a:spcAft>
              <a:buNone/>
              <a:defRPr sz="4400" b="1" i="0" u="none" kern="1200" baseline="0">
                <a:solidFill>
                  <a:schemeClr val="tx1"/>
                </a:solidFill>
                <a:latin typeface="Arial" panose="020B0604020202020204" pitchFamily="34" charset="0"/>
              </a:defRPr>
            </a:lvl1pPr>
            <a:lvl2pPr marL="457200" lvl="1" indent="0" algn="l" defTabSz="914400" rtl="0" eaLnBrk="1" fontAlgn="base" latinLnBrk="0" hangingPunct="1">
              <a:lnSpc>
                <a:spcPct val="100000"/>
              </a:lnSpc>
              <a:spcBef>
                <a:spcPct val="0"/>
              </a:spcBef>
              <a:spcAft>
                <a:spcPct val="0"/>
              </a:spcAft>
              <a:buNone/>
              <a:defRPr sz="4400" b="1" i="0" u="none" kern="1200" baseline="0">
                <a:solidFill>
                  <a:schemeClr val="tx1"/>
                </a:solidFill>
                <a:latin typeface="Arial" panose="020B0604020202020204" pitchFamily="34" charset="0"/>
                <a:ea typeface="+mn-ea"/>
                <a:cs typeface="+mn-cs"/>
              </a:defRPr>
            </a:lvl2pPr>
            <a:lvl3pPr marL="914400" lvl="2" indent="0" algn="l" defTabSz="914400" rtl="0" eaLnBrk="1" fontAlgn="base" latinLnBrk="0" hangingPunct="1">
              <a:lnSpc>
                <a:spcPct val="100000"/>
              </a:lnSpc>
              <a:spcBef>
                <a:spcPct val="0"/>
              </a:spcBef>
              <a:spcAft>
                <a:spcPct val="0"/>
              </a:spcAft>
              <a:buNone/>
              <a:defRPr sz="4400" b="1" i="0" u="none" kern="1200" baseline="0">
                <a:solidFill>
                  <a:schemeClr val="tx1"/>
                </a:solidFill>
                <a:latin typeface="Arial" panose="020B0604020202020204" pitchFamily="34" charset="0"/>
                <a:ea typeface="+mn-ea"/>
                <a:cs typeface="+mn-cs"/>
              </a:defRPr>
            </a:lvl3pPr>
            <a:lvl4pPr marL="1371600" lvl="3" indent="0" algn="l" defTabSz="914400" rtl="0" eaLnBrk="1" fontAlgn="base" latinLnBrk="0" hangingPunct="1">
              <a:lnSpc>
                <a:spcPct val="100000"/>
              </a:lnSpc>
              <a:spcBef>
                <a:spcPct val="0"/>
              </a:spcBef>
              <a:spcAft>
                <a:spcPct val="0"/>
              </a:spcAft>
              <a:buNone/>
              <a:defRPr sz="4400" b="1" i="0" u="none" kern="1200" baseline="0">
                <a:solidFill>
                  <a:schemeClr val="tx1"/>
                </a:solidFill>
                <a:latin typeface="Arial" panose="020B0604020202020204" pitchFamily="34" charset="0"/>
                <a:ea typeface="+mn-ea"/>
                <a:cs typeface="+mn-cs"/>
              </a:defRPr>
            </a:lvl4pPr>
            <a:lvl5pPr marL="1828800" lvl="4" indent="0" algn="l" defTabSz="914400" rtl="0" eaLnBrk="1" fontAlgn="base" latinLnBrk="0" hangingPunct="1">
              <a:lnSpc>
                <a:spcPct val="100000"/>
              </a:lnSpc>
              <a:spcBef>
                <a:spcPct val="0"/>
              </a:spcBef>
              <a:spcAft>
                <a:spcPct val="0"/>
              </a:spcAft>
              <a:buNone/>
              <a:defRPr sz="4400" b="1" i="0" u="none" kern="1200" baseline="0">
                <a:solidFill>
                  <a:schemeClr val="tx1"/>
                </a:solidFill>
                <a:latin typeface="Arial" panose="020B0604020202020204" pitchFamily="34" charset="0"/>
                <a:ea typeface="+mn-ea"/>
                <a:cs typeface="+mn-cs"/>
              </a:defRPr>
            </a:lvl5pPr>
          </a:lstStyle>
          <a:p>
            <a:pPr lvl="0" algn="ctr" eaLnBrk="1" hangingPunct="1"/>
            <a:r>
              <a:rPr sz="1200" b="0" dirty="0">
                <a:solidFill>
                  <a:srgbClr val="898989"/>
                </a:solidFill>
              </a:rPr>
              <a:t>Data Structures and Algorithms in Java </a:t>
            </a:r>
            <a:endParaRPr sz="1200" b="0" dirty="0">
              <a:solidFill>
                <a:srgbClr val="898989"/>
              </a:solidFill>
            </a:endParaRPr>
          </a:p>
        </p:txBody>
      </p:sp>
      <p:sp>
        <p:nvSpPr>
          <p:cNvPr id="15363" name="Slide Number Placeholder 5"/>
          <p:cNvSpPr txBox="1">
            <a:spLocks noGrp="1"/>
          </p:cNvSpPr>
          <p:nvPr>
            <p:ph type="sldNum" sz="quarter" idx="12"/>
          </p:nvPr>
        </p:nvSpPr>
        <p:spPr>
          <a:noFill/>
          <a:ln>
            <a:noFill/>
          </a:ln>
        </p:spPr>
        <p:txBody>
          <a:bodyPr anchor="ctr" anchorCtr="0"/>
          <a:lstStyle>
            <a:lvl1pPr marL="0" lvl="0" indent="0" algn="l" defTabSz="914400" rtl="0" eaLnBrk="0" fontAlgn="base" latinLnBrk="0" hangingPunct="0">
              <a:lnSpc>
                <a:spcPct val="100000"/>
              </a:lnSpc>
              <a:spcBef>
                <a:spcPct val="0"/>
              </a:spcBef>
              <a:spcAft>
                <a:spcPct val="0"/>
              </a:spcAft>
              <a:buNone/>
              <a:defRPr sz="4400" b="1" i="0" u="none" kern="1200" baseline="0">
                <a:solidFill>
                  <a:schemeClr val="tx1"/>
                </a:solidFill>
                <a:latin typeface="Arial" panose="020B0604020202020204" pitchFamily="34" charset="0"/>
              </a:defRPr>
            </a:lvl1pPr>
            <a:lvl2pPr marL="457200" lvl="1" indent="0" algn="l" defTabSz="914400" rtl="0" eaLnBrk="1" fontAlgn="base" latinLnBrk="0" hangingPunct="1">
              <a:lnSpc>
                <a:spcPct val="100000"/>
              </a:lnSpc>
              <a:spcBef>
                <a:spcPct val="0"/>
              </a:spcBef>
              <a:spcAft>
                <a:spcPct val="0"/>
              </a:spcAft>
              <a:buNone/>
              <a:defRPr sz="4400" b="1" i="0" u="none" kern="1200" baseline="0">
                <a:solidFill>
                  <a:schemeClr val="tx1"/>
                </a:solidFill>
                <a:latin typeface="Arial" panose="020B0604020202020204" pitchFamily="34" charset="0"/>
                <a:ea typeface="+mn-ea"/>
                <a:cs typeface="+mn-cs"/>
              </a:defRPr>
            </a:lvl2pPr>
            <a:lvl3pPr marL="914400" lvl="2" indent="0" algn="l" defTabSz="914400" rtl="0" eaLnBrk="1" fontAlgn="base" latinLnBrk="0" hangingPunct="1">
              <a:lnSpc>
                <a:spcPct val="100000"/>
              </a:lnSpc>
              <a:spcBef>
                <a:spcPct val="0"/>
              </a:spcBef>
              <a:spcAft>
                <a:spcPct val="0"/>
              </a:spcAft>
              <a:buNone/>
              <a:defRPr sz="4400" b="1" i="0" u="none" kern="1200" baseline="0">
                <a:solidFill>
                  <a:schemeClr val="tx1"/>
                </a:solidFill>
                <a:latin typeface="Arial" panose="020B0604020202020204" pitchFamily="34" charset="0"/>
                <a:ea typeface="+mn-ea"/>
                <a:cs typeface="+mn-cs"/>
              </a:defRPr>
            </a:lvl3pPr>
            <a:lvl4pPr marL="1371600" lvl="3" indent="0" algn="l" defTabSz="914400" rtl="0" eaLnBrk="1" fontAlgn="base" latinLnBrk="0" hangingPunct="1">
              <a:lnSpc>
                <a:spcPct val="100000"/>
              </a:lnSpc>
              <a:spcBef>
                <a:spcPct val="0"/>
              </a:spcBef>
              <a:spcAft>
                <a:spcPct val="0"/>
              </a:spcAft>
              <a:buNone/>
              <a:defRPr sz="4400" b="1" i="0" u="none" kern="1200" baseline="0">
                <a:solidFill>
                  <a:schemeClr val="tx1"/>
                </a:solidFill>
                <a:latin typeface="Arial" panose="020B0604020202020204" pitchFamily="34" charset="0"/>
                <a:ea typeface="+mn-ea"/>
                <a:cs typeface="+mn-cs"/>
              </a:defRPr>
            </a:lvl4pPr>
            <a:lvl5pPr marL="1828800" lvl="4" indent="0" algn="l" defTabSz="914400" rtl="0" eaLnBrk="1" fontAlgn="base" latinLnBrk="0" hangingPunct="1">
              <a:lnSpc>
                <a:spcPct val="100000"/>
              </a:lnSpc>
              <a:spcBef>
                <a:spcPct val="0"/>
              </a:spcBef>
              <a:spcAft>
                <a:spcPct val="0"/>
              </a:spcAft>
              <a:buNone/>
              <a:defRPr sz="4400" b="1" i="0" u="none" kern="1200" baseline="0">
                <a:solidFill>
                  <a:schemeClr val="tx1"/>
                </a:solidFill>
                <a:latin typeface="Arial" panose="020B0604020202020204" pitchFamily="34" charset="0"/>
                <a:ea typeface="+mn-ea"/>
                <a:cs typeface="+mn-cs"/>
              </a:defRPr>
            </a:lvl5pPr>
          </a:lstStyle>
          <a:p>
            <a:pPr lvl="0" algn="r" eaLnBrk="1" hangingPunct="1"/>
            <a:fld id="{9A0DB2DC-4C9A-4742-B13C-FB6460FD3503}" type="slidenum">
              <a:rPr lang="en-US" sz="1200" b="0" dirty="0">
                <a:solidFill>
                  <a:srgbClr val="898989"/>
                </a:solidFill>
              </a:rPr>
            </a:fld>
            <a:r>
              <a:rPr sz="1200" b="0" dirty="0">
                <a:solidFill>
                  <a:srgbClr val="898989"/>
                </a:solidFill>
              </a:rPr>
              <a:t>/21</a:t>
            </a:r>
            <a:endParaRPr sz="1200" b="0" dirty="0">
              <a:solidFill>
                <a:srgbClr val="898989"/>
              </a:solidFill>
            </a:endParaRPr>
          </a:p>
        </p:txBody>
      </p:sp>
      <p:sp>
        <p:nvSpPr>
          <p:cNvPr id="15364" name="Rectangle 2"/>
          <p:cNvSpPr>
            <a:spLocks noGrp="1"/>
          </p:cNvSpPr>
          <p:nvPr>
            <p:ph type="title"/>
          </p:nvPr>
        </p:nvSpPr>
        <p:spPr>
          <a:xfrm>
            <a:off x="457200" y="495300"/>
            <a:ext cx="8229600" cy="701675"/>
          </a:xfrm>
        </p:spPr>
        <p:txBody>
          <a:bodyPr vert="horz" wrap="square" lIns="91440" tIns="45720" rIns="91440" bIns="45720" anchor="ctr" anchorCtr="0">
            <a:spAutoFit/>
          </a:bodyPr>
          <a:p>
            <a:r>
              <a:rPr sz="4000" b="1" kern="1200" dirty="0">
                <a:solidFill>
                  <a:schemeClr val="hlink"/>
                </a:solidFill>
                <a:latin typeface="+mj-lt"/>
                <a:ea typeface="+mj-ea"/>
                <a:cs typeface="Arial" panose="020B0604020202020204" pitchFamily="34" charset="0"/>
              </a:rPr>
              <a:t>Queue Interface in Java - 1</a:t>
            </a:r>
            <a:endParaRPr sz="4000" b="1" kern="1200" dirty="0">
              <a:solidFill>
                <a:schemeClr val="hlink"/>
              </a:solidFill>
              <a:latin typeface="+mj-lt"/>
              <a:ea typeface="Arial" panose="020B0604020202020204" pitchFamily="34" charset="0"/>
              <a:cs typeface="+mj-cs"/>
            </a:endParaRPr>
          </a:p>
        </p:txBody>
      </p:sp>
      <p:sp>
        <p:nvSpPr>
          <p:cNvPr id="15365" name="Rectangle 3"/>
          <p:cNvSpPr>
            <a:spLocks noGrp="1"/>
          </p:cNvSpPr>
          <p:nvPr>
            <p:ph idx="1"/>
          </p:nvPr>
        </p:nvSpPr>
        <p:spPr>
          <a:xfrm>
            <a:off x="609600" y="1795463"/>
            <a:ext cx="3581400" cy="4038600"/>
          </a:xfrm>
        </p:spPr>
        <p:txBody>
          <a:bodyPr vert="horz" wrap="square" lIns="91440" tIns="45720" rIns="91440" bIns="45720" anchor="t" anchorCtr="0"/>
          <a:p>
            <a:pPr>
              <a:buFont typeface="Arial" panose="020B0604020202020204" pitchFamily="34" charset="0"/>
              <a:buChar char="•"/>
            </a:pPr>
            <a:r>
              <a:rPr sz="2800" kern="1200" dirty="0">
                <a:latin typeface="+mn-lt"/>
                <a:ea typeface="+mn-ea"/>
                <a:cs typeface="Arial" panose="020B0604020202020204" pitchFamily="34" charset="0"/>
              </a:rPr>
              <a:t>Java interface corresponding to our Queue ADT</a:t>
            </a:r>
            <a:endParaRPr sz="2800" kern="1200" dirty="0">
              <a:latin typeface="+mn-lt"/>
              <a:ea typeface="+mn-ea"/>
              <a:cs typeface="Arial" panose="020B0604020202020204" pitchFamily="34" charset="0"/>
            </a:endParaRPr>
          </a:p>
          <a:p>
            <a:pPr>
              <a:buFont typeface="Arial" panose="020B0604020202020204" pitchFamily="34" charset="0"/>
              <a:buChar char="•"/>
            </a:pPr>
            <a:r>
              <a:rPr sz="2800" kern="1200" dirty="0">
                <a:latin typeface="+mn-lt"/>
                <a:ea typeface="+mn-ea"/>
                <a:cs typeface="Arial" panose="020B0604020202020204" pitchFamily="34" charset="0"/>
              </a:rPr>
              <a:t>Requires the definition of class </a:t>
            </a:r>
            <a:r>
              <a:rPr sz="2800" kern="1200" dirty="0">
                <a:solidFill>
                  <a:schemeClr val="hlink"/>
                </a:solidFill>
                <a:latin typeface="Arial Narrow" panose="020B0606020202030204" pitchFamily="34" charset="0"/>
                <a:ea typeface="+mn-ea"/>
                <a:cs typeface="Arial" panose="020B0604020202020204" pitchFamily="34" charset="0"/>
              </a:rPr>
              <a:t>EmptyQueueException</a:t>
            </a:r>
            <a:endParaRPr sz="2800" kern="1200" dirty="0">
              <a:latin typeface="+mn-lt"/>
              <a:ea typeface="+mn-ea"/>
              <a:cs typeface="Arial" panose="020B0604020202020204" pitchFamily="34" charset="0"/>
            </a:endParaRPr>
          </a:p>
          <a:p>
            <a:pPr>
              <a:buFont typeface="Arial" panose="020B0604020202020204" pitchFamily="34" charset="0"/>
              <a:buChar char="•"/>
            </a:pPr>
            <a:r>
              <a:rPr sz="2800" kern="1200" dirty="0">
                <a:latin typeface="+mn-lt"/>
                <a:ea typeface="+mn-ea"/>
                <a:cs typeface="Arial" panose="020B0604020202020204" pitchFamily="34" charset="0"/>
              </a:rPr>
              <a:t>No corresponding built-in Java class</a:t>
            </a:r>
            <a:endParaRPr sz="2800" kern="1200" dirty="0">
              <a:solidFill>
                <a:schemeClr val="tx2"/>
              </a:solidFill>
              <a:latin typeface="Arial Narrow" panose="020B0606020202030204" pitchFamily="34" charset="0"/>
              <a:ea typeface="Arial" panose="020B0604020202020204" pitchFamily="34" charset="0"/>
              <a:cs typeface="+mn-cs"/>
            </a:endParaRPr>
          </a:p>
        </p:txBody>
      </p:sp>
      <p:sp>
        <p:nvSpPr>
          <p:cNvPr id="15366" name="Text Box 4"/>
          <p:cNvSpPr txBox="1"/>
          <p:nvPr/>
        </p:nvSpPr>
        <p:spPr>
          <a:xfrm>
            <a:off x="4343400" y="1643063"/>
            <a:ext cx="4419600" cy="4300537"/>
          </a:xfrm>
          <a:prstGeom prst="rect">
            <a:avLst/>
          </a:prstGeom>
          <a:noFill/>
          <a:ln w="9525" cap="flat" cmpd="sng">
            <a:solidFill>
              <a:schemeClr val="tx1"/>
            </a:solidFill>
            <a:prstDash val="solid"/>
            <a:miter/>
            <a:headEnd type="none" w="med" len="med"/>
            <a:tailEnd type="none" w="med" len="med"/>
          </a:ln>
        </p:spPr>
        <p:txBody>
          <a:bodyPr>
            <a:spAutoFit/>
          </a:bodyPr>
          <a:p>
            <a:pPr defTabSz="228600">
              <a:spcBef>
                <a:spcPct val="50000"/>
              </a:spcBef>
            </a:pPr>
            <a:r>
              <a:rPr sz="2400" b="0" dirty="0">
                <a:solidFill>
                  <a:srgbClr val="000000"/>
                </a:solidFill>
                <a:latin typeface="Arial Narrow" panose="020B0606020202030204" pitchFamily="34" charset="0"/>
              </a:rPr>
              <a:t>public interface</a:t>
            </a:r>
            <a:r>
              <a:rPr sz="2400" b="0" dirty="0">
                <a:latin typeface="Arial Narrow" panose="020B0606020202030204" pitchFamily="34" charset="0"/>
              </a:rPr>
              <a:t> </a:t>
            </a:r>
            <a:r>
              <a:rPr sz="2400" b="0" dirty="0">
                <a:solidFill>
                  <a:schemeClr val="tx2"/>
                </a:solidFill>
                <a:latin typeface="Arial Narrow" panose="020B0606020202030204" pitchFamily="34" charset="0"/>
              </a:rPr>
              <a:t>Queue</a:t>
            </a:r>
            <a:r>
              <a:rPr sz="2400" b="0" dirty="0">
                <a:latin typeface="Arial Narrow" panose="020B0606020202030204" pitchFamily="34" charset="0"/>
              </a:rPr>
              <a:t> </a:t>
            </a:r>
            <a:r>
              <a:rPr sz="2400" b="0" dirty="0">
                <a:solidFill>
                  <a:srgbClr val="000000"/>
                </a:solidFill>
                <a:latin typeface="Arial Narrow" panose="020B0606020202030204" pitchFamily="34" charset="0"/>
              </a:rPr>
              <a:t>{</a:t>
            </a:r>
            <a:endParaRPr sz="2400" b="0" dirty="0">
              <a:solidFill>
                <a:srgbClr val="000000"/>
              </a:solidFill>
              <a:latin typeface="Arial Narrow" panose="020B0606020202030204" pitchFamily="34" charset="0"/>
            </a:endParaRPr>
          </a:p>
          <a:p>
            <a:pPr defTabSz="228600">
              <a:spcBef>
                <a:spcPct val="50000"/>
              </a:spcBef>
            </a:pPr>
            <a:r>
              <a:rPr sz="2400" b="0" dirty="0">
                <a:latin typeface="Arial Narrow" panose="020B0606020202030204" pitchFamily="34" charset="0"/>
              </a:rPr>
              <a:t>	</a:t>
            </a:r>
            <a:r>
              <a:rPr sz="2400" b="0" dirty="0">
                <a:solidFill>
                  <a:srgbClr val="000000"/>
                </a:solidFill>
                <a:latin typeface="Arial Narrow" panose="020B0606020202030204" pitchFamily="34" charset="0"/>
              </a:rPr>
              <a:t>public</a:t>
            </a:r>
            <a:r>
              <a:rPr sz="2400" b="0" dirty="0">
                <a:latin typeface="Arial Narrow" panose="020B0606020202030204" pitchFamily="34" charset="0"/>
              </a:rPr>
              <a:t> int </a:t>
            </a:r>
            <a:r>
              <a:rPr sz="2400" b="0" dirty="0">
                <a:solidFill>
                  <a:schemeClr val="tx2"/>
                </a:solidFill>
                <a:latin typeface="Arial Narrow" panose="020B0606020202030204" pitchFamily="34" charset="0"/>
              </a:rPr>
              <a:t>size()</a:t>
            </a:r>
            <a:r>
              <a:rPr sz="2400" b="0" dirty="0">
                <a:latin typeface="Arial Narrow" panose="020B0606020202030204" pitchFamily="34" charset="0"/>
              </a:rPr>
              <a:t>;</a:t>
            </a:r>
            <a:endParaRPr sz="2400" b="0" dirty="0">
              <a:latin typeface="Arial Narrow" panose="020B0606020202030204" pitchFamily="34" charset="0"/>
            </a:endParaRPr>
          </a:p>
          <a:p>
            <a:pPr defTabSz="228600">
              <a:spcBef>
                <a:spcPct val="50000"/>
              </a:spcBef>
            </a:pPr>
            <a:r>
              <a:rPr sz="2400" b="0" dirty="0">
                <a:latin typeface="Arial Narrow" panose="020B0606020202030204" pitchFamily="34" charset="0"/>
              </a:rPr>
              <a:t>	</a:t>
            </a:r>
            <a:r>
              <a:rPr sz="2400" b="0" dirty="0">
                <a:solidFill>
                  <a:srgbClr val="000000"/>
                </a:solidFill>
                <a:latin typeface="Arial Narrow" panose="020B0606020202030204" pitchFamily="34" charset="0"/>
              </a:rPr>
              <a:t>public</a:t>
            </a:r>
            <a:r>
              <a:rPr sz="2400" b="0" dirty="0">
                <a:latin typeface="Arial Narrow" panose="020B0606020202030204" pitchFamily="34" charset="0"/>
              </a:rPr>
              <a:t> boolean </a:t>
            </a:r>
            <a:r>
              <a:rPr sz="2400" b="0" dirty="0">
                <a:solidFill>
                  <a:schemeClr val="tx2"/>
                </a:solidFill>
                <a:latin typeface="Arial Narrow" panose="020B0606020202030204" pitchFamily="34" charset="0"/>
              </a:rPr>
              <a:t>isEmpty()</a:t>
            </a:r>
            <a:r>
              <a:rPr sz="2400" b="0" dirty="0">
                <a:latin typeface="Arial Narrow" panose="020B0606020202030204" pitchFamily="34" charset="0"/>
              </a:rPr>
              <a:t>;</a:t>
            </a:r>
            <a:endParaRPr sz="2400" b="0" dirty="0">
              <a:latin typeface="Arial Narrow" panose="020B0606020202030204" pitchFamily="34" charset="0"/>
            </a:endParaRPr>
          </a:p>
          <a:p>
            <a:pPr defTabSz="228600">
              <a:spcBef>
                <a:spcPct val="50000"/>
              </a:spcBef>
            </a:pPr>
            <a:r>
              <a:rPr sz="2400" b="0" dirty="0">
                <a:latin typeface="Arial Narrow" panose="020B0606020202030204" pitchFamily="34" charset="0"/>
              </a:rPr>
              <a:t>	</a:t>
            </a:r>
            <a:r>
              <a:rPr sz="2400" b="0" dirty="0">
                <a:solidFill>
                  <a:srgbClr val="000000"/>
                </a:solidFill>
                <a:latin typeface="Arial Narrow" panose="020B0606020202030204" pitchFamily="34" charset="0"/>
              </a:rPr>
              <a:t>public</a:t>
            </a:r>
            <a:r>
              <a:rPr sz="2400" b="0" dirty="0">
                <a:latin typeface="Arial Narrow" panose="020B0606020202030204" pitchFamily="34" charset="0"/>
              </a:rPr>
              <a:t> Object </a:t>
            </a:r>
            <a:r>
              <a:rPr sz="2400" b="0" dirty="0">
                <a:solidFill>
                  <a:schemeClr val="tx2"/>
                </a:solidFill>
                <a:latin typeface="Arial Narrow" panose="020B0606020202030204" pitchFamily="34" charset="0"/>
              </a:rPr>
              <a:t>front()</a:t>
            </a:r>
            <a:br>
              <a:rPr sz="2400" b="0" dirty="0">
                <a:latin typeface="Arial Narrow" panose="020B0606020202030204" pitchFamily="34" charset="0"/>
              </a:rPr>
            </a:br>
            <a:r>
              <a:rPr sz="2400" b="0" dirty="0">
                <a:latin typeface="Arial Narrow" panose="020B0606020202030204" pitchFamily="34" charset="0"/>
              </a:rPr>
              <a:t>			</a:t>
            </a:r>
            <a:r>
              <a:rPr sz="2400" b="0" dirty="0">
                <a:solidFill>
                  <a:srgbClr val="000000"/>
                </a:solidFill>
                <a:latin typeface="Arial Narrow" panose="020B0606020202030204" pitchFamily="34" charset="0"/>
              </a:rPr>
              <a:t>throws</a:t>
            </a:r>
            <a:r>
              <a:rPr sz="2400" b="0" dirty="0">
                <a:latin typeface="Arial Narrow" panose="020B0606020202030204" pitchFamily="34" charset="0"/>
              </a:rPr>
              <a:t> </a:t>
            </a:r>
            <a:r>
              <a:rPr sz="2400" b="0" dirty="0">
                <a:solidFill>
                  <a:schemeClr val="hlink"/>
                </a:solidFill>
                <a:latin typeface="Arial Narrow" panose="020B0606020202030204" pitchFamily="34" charset="0"/>
              </a:rPr>
              <a:t>EmptyQueueException</a:t>
            </a:r>
            <a:r>
              <a:rPr sz="2400" b="0" dirty="0">
                <a:latin typeface="Arial Narrow" panose="020B0606020202030204" pitchFamily="34" charset="0"/>
              </a:rPr>
              <a:t>;</a:t>
            </a:r>
            <a:endParaRPr sz="2400" b="0" dirty="0">
              <a:latin typeface="Arial Narrow" panose="020B0606020202030204" pitchFamily="34" charset="0"/>
            </a:endParaRPr>
          </a:p>
          <a:p>
            <a:pPr defTabSz="228600">
              <a:spcBef>
                <a:spcPct val="50000"/>
              </a:spcBef>
            </a:pPr>
            <a:r>
              <a:rPr sz="2400" b="0" dirty="0">
                <a:latin typeface="Arial Narrow" panose="020B0606020202030204" pitchFamily="34" charset="0"/>
              </a:rPr>
              <a:t>	</a:t>
            </a:r>
            <a:r>
              <a:rPr sz="2400" b="0" dirty="0">
                <a:solidFill>
                  <a:srgbClr val="000000"/>
                </a:solidFill>
                <a:latin typeface="Arial Narrow" panose="020B0606020202030204" pitchFamily="34" charset="0"/>
              </a:rPr>
              <a:t>public void</a:t>
            </a:r>
            <a:r>
              <a:rPr sz="2400" b="0" dirty="0">
                <a:latin typeface="Arial Narrow" panose="020B0606020202030204" pitchFamily="34" charset="0"/>
              </a:rPr>
              <a:t> </a:t>
            </a:r>
            <a:r>
              <a:rPr sz="2400" b="0" dirty="0">
                <a:solidFill>
                  <a:schemeClr val="tx2"/>
                </a:solidFill>
                <a:latin typeface="Arial Narrow" panose="020B0606020202030204" pitchFamily="34" charset="0"/>
              </a:rPr>
              <a:t>enqueue(Object o)</a:t>
            </a:r>
            <a:r>
              <a:rPr sz="2400" b="0" dirty="0">
                <a:latin typeface="Arial Narrow" panose="020B0606020202030204" pitchFamily="34" charset="0"/>
              </a:rPr>
              <a:t>;</a:t>
            </a:r>
            <a:endParaRPr sz="2400" b="0" dirty="0">
              <a:latin typeface="Arial Narrow" panose="020B0606020202030204" pitchFamily="34" charset="0"/>
            </a:endParaRPr>
          </a:p>
          <a:p>
            <a:pPr defTabSz="228600">
              <a:spcBef>
                <a:spcPct val="50000"/>
              </a:spcBef>
            </a:pPr>
            <a:r>
              <a:rPr sz="2400" b="0" dirty="0">
                <a:latin typeface="Arial Narrow" panose="020B0606020202030204" pitchFamily="34" charset="0"/>
              </a:rPr>
              <a:t>	</a:t>
            </a:r>
            <a:r>
              <a:rPr sz="2400" b="0" dirty="0">
                <a:solidFill>
                  <a:srgbClr val="000000"/>
                </a:solidFill>
                <a:latin typeface="Arial Narrow" panose="020B0606020202030204" pitchFamily="34" charset="0"/>
              </a:rPr>
              <a:t>public</a:t>
            </a:r>
            <a:r>
              <a:rPr sz="2400" b="0" dirty="0">
                <a:latin typeface="Arial Narrow" panose="020B0606020202030204" pitchFamily="34" charset="0"/>
              </a:rPr>
              <a:t> Object </a:t>
            </a:r>
            <a:r>
              <a:rPr sz="2400" b="0" dirty="0">
                <a:solidFill>
                  <a:schemeClr val="tx2"/>
                </a:solidFill>
                <a:latin typeface="Arial Narrow" panose="020B0606020202030204" pitchFamily="34" charset="0"/>
              </a:rPr>
              <a:t>dequeue()</a:t>
            </a:r>
            <a:br>
              <a:rPr sz="2400" b="0" dirty="0">
                <a:latin typeface="Arial Narrow" panose="020B0606020202030204" pitchFamily="34" charset="0"/>
              </a:rPr>
            </a:br>
            <a:r>
              <a:rPr sz="2400" b="0" dirty="0">
                <a:latin typeface="Arial Narrow" panose="020B0606020202030204" pitchFamily="34" charset="0"/>
              </a:rPr>
              <a:t>			 </a:t>
            </a:r>
            <a:r>
              <a:rPr sz="2400" b="0" dirty="0">
                <a:solidFill>
                  <a:srgbClr val="000000"/>
                </a:solidFill>
                <a:latin typeface="Arial Narrow" panose="020B0606020202030204" pitchFamily="34" charset="0"/>
              </a:rPr>
              <a:t>throws</a:t>
            </a:r>
            <a:r>
              <a:rPr sz="2400" b="0" dirty="0">
                <a:latin typeface="Arial Narrow" panose="020B0606020202030204" pitchFamily="34" charset="0"/>
              </a:rPr>
              <a:t> </a:t>
            </a:r>
            <a:r>
              <a:rPr sz="2400" b="0" dirty="0">
                <a:solidFill>
                  <a:schemeClr val="hlink"/>
                </a:solidFill>
                <a:latin typeface="Arial Narrow" panose="020B0606020202030204" pitchFamily="34" charset="0"/>
              </a:rPr>
              <a:t>EmptyQueueException</a:t>
            </a:r>
            <a:r>
              <a:rPr sz="2400" b="0" dirty="0">
                <a:latin typeface="Arial Narrow" panose="020B0606020202030204" pitchFamily="34" charset="0"/>
              </a:rPr>
              <a:t>;</a:t>
            </a:r>
            <a:br>
              <a:rPr sz="2400" b="0" dirty="0">
                <a:latin typeface="Arial Narrow" panose="020B0606020202030204" pitchFamily="34" charset="0"/>
              </a:rPr>
            </a:br>
            <a:r>
              <a:rPr sz="2400" b="0" dirty="0">
                <a:solidFill>
                  <a:srgbClr val="000000"/>
                </a:solidFill>
                <a:latin typeface="Arial Narrow" panose="020B0606020202030204" pitchFamily="34" charset="0"/>
              </a:rPr>
              <a:t>}</a:t>
            </a:r>
            <a:endParaRPr sz="2400" b="0" dirty="0">
              <a:solidFill>
                <a:srgbClr val="000000"/>
              </a:solidFill>
              <a:latin typeface="Arial Narrow" panose="020B0606020202030204" pitchFamily="34"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386" name="Footer Placeholder 4"/>
          <p:cNvSpPr txBox="1">
            <a:spLocks noGrp="1"/>
          </p:cNvSpPr>
          <p:nvPr>
            <p:ph type="ftr" sz="quarter" idx="11"/>
          </p:nvPr>
        </p:nvSpPr>
        <p:spPr>
          <a:noFill/>
          <a:ln>
            <a:noFill/>
          </a:ln>
        </p:spPr>
        <p:txBody>
          <a:bodyPr anchor="ctr" anchorCtr="0"/>
          <a:lstStyle>
            <a:lvl1pPr marL="0" lvl="0" indent="0" algn="l" defTabSz="914400" rtl="0" eaLnBrk="0" fontAlgn="base" latinLnBrk="0" hangingPunct="0">
              <a:lnSpc>
                <a:spcPct val="100000"/>
              </a:lnSpc>
              <a:spcBef>
                <a:spcPct val="0"/>
              </a:spcBef>
              <a:spcAft>
                <a:spcPct val="0"/>
              </a:spcAft>
              <a:buNone/>
              <a:defRPr sz="4400" b="1" i="0" u="none" kern="1200" baseline="0">
                <a:solidFill>
                  <a:schemeClr val="tx1"/>
                </a:solidFill>
                <a:latin typeface="Arial" panose="020B0604020202020204" pitchFamily="34" charset="0"/>
              </a:defRPr>
            </a:lvl1pPr>
            <a:lvl2pPr marL="457200" lvl="1" indent="0" algn="l" defTabSz="914400" rtl="0" eaLnBrk="1" fontAlgn="base" latinLnBrk="0" hangingPunct="1">
              <a:lnSpc>
                <a:spcPct val="100000"/>
              </a:lnSpc>
              <a:spcBef>
                <a:spcPct val="0"/>
              </a:spcBef>
              <a:spcAft>
                <a:spcPct val="0"/>
              </a:spcAft>
              <a:buNone/>
              <a:defRPr sz="4400" b="1" i="0" u="none" kern="1200" baseline="0">
                <a:solidFill>
                  <a:schemeClr val="tx1"/>
                </a:solidFill>
                <a:latin typeface="Arial" panose="020B0604020202020204" pitchFamily="34" charset="0"/>
                <a:ea typeface="+mn-ea"/>
                <a:cs typeface="+mn-cs"/>
              </a:defRPr>
            </a:lvl2pPr>
            <a:lvl3pPr marL="914400" lvl="2" indent="0" algn="l" defTabSz="914400" rtl="0" eaLnBrk="1" fontAlgn="base" latinLnBrk="0" hangingPunct="1">
              <a:lnSpc>
                <a:spcPct val="100000"/>
              </a:lnSpc>
              <a:spcBef>
                <a:spcPct val="0"/>
              </a:spcBef>
              <a:spcAft>
                <a:spcPct val="0"/>
              </a:spcAft>
              <a:buNone/>
              <a:defRPr sz="4400" b="1" i="0" u="none" kern="1200" baseline="0">
                <a:solidFill>
                  <a:schemeClr val="tx1"/>
                </a:solidFill>
                <a:latin typeface="Arial" panose="020B0604020202020204" pitchFamily="34" charset="0"/>
                <a:ea typeface="+mn-ea"/>
                <a:cs typeface="+mn-cs"/>
              </a:defRPr>
            </a:lvl3pPr>
            <a:lvl4pPr marL="1371600" lvl="3" indent="0" algn="l" defTabSz="914400" rtl="0" eaLnBrk="1" fontAlgn="base" latinLnBrk="0" hangingPunct="1">
              <a:lnSpc>
                <a:spcPct val="100000"/>
              </a:lnSpc>
              <a:spcBef>
                <a:spcPct val="0"/>
              </a:spcBef>
              <a:spcAft>
                <a:spcPct val="0"/>
              </a:spcAft>
              <a:buNone/>
              <a:defRPr sz="4400" b="1" i="0" u="none" kern="1200" baseline="0">
                <a:solidFill>
                  <a:schemeClr val="tx1"/>
                </a:solidFill>
                <a:latin typeface="Arial" panose="020B0604020202020204" pitchFamily="34" charset="0"/>
                <a:ea typeface="+mn-ea"/>
                <a:cs typeface="+mn-cs"/>
              </a:defRPr>
            </a:lvl4pPr>
            <a:lvl5pPr marL="1828800" lvl="4" indent="0" algn="l" defTabSz="914400" rtl="0" eaLnBrk="1" fontAlgn="base" latinLnBrk="0" hangingPunct="1">
              <a:lnSpc>
                <a:spcPct val="100000"/>
              </a:lnSpc>
              <a:spcBef>
                <a:spcPct val="0"/>
              </a:spcBef>
              <a:spcAft>
                <a:spcPct val="0"/>
              </a:spcAft>
              <a:buNone/>
              <a:defRPr sz="4400" b="1" i="0" u="none" kern="1200" baseline="0">
                <a:solidFill>
                  <a:schemeClr val="tx1"/>
                </a:solidFill>
                <a:latin typeface="Arial" panose="020B0604020202020204" pitchFamily="34" charset="0"/>
                <a:ea typeface="+mn-ea"/>
                <a:cs typeface="+mn-cs"/>
              </a:defRPr>
            </a:lvl5pPr>
          </a:lstStyle>
          <a:p>
            <a:pPr lvl="0" algn="ctr" eaLnBrk="1" hangingPunct="1"/>
            <a:r>
              <a:rPr sz="1200" b="0" dirty="0">
                <a:solidFill>
                  <a:srgbClr val="898989"/>
                </a:solidFill>
              </a:rPr>
              <a:t>Data Structures and Algorithms in Java </a:t>
            </a:r>
            <a:endParaRPr sz="1200" b="0" dirty="0">
              <a:solidFill>
                <a:srgbClr val="898989"/>
              </a:solidFill>
            </a:endParaRPr>
          </a:p>
        </p:txBody>
      </p:sp>
      <p:sp>
        <p:nvSpPr>
          <p:cNvPr id="16387" name="Slide Number Placeholder 5"/>
          <p:cNvSpPr txBox="1">
            <a:spLocks noGrp="1"/>
          </p:cNvSpPr>
          <p:nvPr>
            <p:ph type="sldNum" sz="quarter" idx="12"/>
          </p:nvPr>
        </p:nvSpPr>
        <p:spPr>
          <a:noFill/>
          <a:ln>
            <a:noFill/>
          </a:ln>
        </p:spPr>
        <p:txBody>
          <a:bodyPr anchor="ctr" anchorCtr="0"/>
          <a:lstStyle>
            <a:lvl1pPr marL="0" lvl="0" indent="0" algn="l" defTabSz="914400" rtl="0" eaLnBrk="0" fontAlgn="base" latinLnBrk="0" hangingPunct="0">
              <a:lnSpc>
                <a:spcPct val="100000"/>
              </a:lnSpc>
              <a:spcBef>
                <a:spcPct val="0"/>
              </a:spcBef>
              <a:spcAft>
                <a:spcPct val="0"/>
              </a:spcAft>
              <a:buNone/>
              <a:defRPr sz="4400" b="1" i="0" u="none" kern="1200" baseline="0">
                <a:solidFill>
                  <a:schemeClr val="tx1"/>
                </a:solidFill>
                <a:latin typeface="Arial" panose="020B0604020202020204" pitchFamily="34" charset="0"/>
              </a:defRPr>
            </a:lvl1pPr>
            <a:lvl2pPr marL="457200" lvl="1" indent="0" algn="l" defTabSz="914400" rtl="0" eaLnBrk="1" fontAlgn="base" latinLnBrk="0" hangingPunct="1">
              <a:lnSpc>
                <a:spcPct val="100000"/>
              </a:lnSpc>
              <a:spcBef>
                <a:spcPct val="0"/>
              </a:spcBef>
              <a:spcAft>
                <a:spcPct val="0"/>
              </a:spcAft>
              <a:buNone/>
              <a:defRPr sz="4400" b="1" i="0" u="none" kern="1200" baseline="0">
                <a:solidFill>
                  <a:schemeClr val="tx1"/>
                </a:solidFill>
                <a:latin typeface="Arial" panose="020B0604020202020204" pitchFamily="34" charset="0"/>
                <a:ea typeface="+mn-ea"/>
                <a:cs typeface="+mn-cs"/>
              </a:defRPr>
            </a:lvl2pPr>
            <a:lvl3pPr marL="914400" lvl="2" indent="0" algn="l" defTabSz="914400" rtl="0" eaLnBrk="1" fontAlgn="base" latinLnBrk="0" hangingPunct="1">
              <a:lnSpc>
                <a:spcPct val="100000"/>
              </a:lnSpc>
              <a:spcBef>
                <a:spcPct val="0"/>
              </a:spcBef>
              <a:spcAft>
                <a:spcPct val="0"/>
              </a:spcAft>
              <a:buNone/>
              <a:defRPr sz="4400" b="1" i="0" u="none" kern="1200" baseline="0">
                <a:solidFill>
                  <a:schemeClr val="tx1"/>
                </a:solidFill>
                <a:latin typeface="Arial" panose="020B0604020202020204" pitchFamily="34" charset="0"/>
                <a:ea typeface="+mn-ea"/>
                <a:cs typeface="+mn-cs"/>
              </a:defRPr>
            </a:lvl3pPr>
            <a:lvl4pPr marL="1371600" lvl="3" indent="0" algn="l" defTabSz="914400" rtl="0" eaLnBrk="1" fontAlgn="base" latinLnBrk="0" hangingPunct="1">
              <a:lnSpc>
                <a:spcPct val="100000"/>
              </a:lnSpc>
              <a:spcBef>
                <a:spcPct val="0"/>
              </a:spcBef>
              <a:spcAft>
                <a:spcPct val="0"/>
              </a:spcAft>
              <a:buNone/>
              <a:defRPr sz="4400" b="1" i="0" u="none" kern="1200" baseline="0">
                <a:solidFill>
                  <a:schemeClr val="tx1"/>
                </a:solidFill>
                <a:latin typeface="Arial" panose="020B0604020202020204" pitchFamily="34" charset="0"/>
                <a:ea typeface="+mn-ea"/>
                <a:cs typeface="+mn-cs"/>
              </a:defRPr>
            </a:lvl4pPr>
            <a:lvl5pPr marL="1828800" lvl="4" indent="0" algn="l" defTabSz="914400" rtl="0" eaLnBrk="1" fontAlgn="base" latinLnBrk="0" hangingPunct="1">
              <a:lnSpc>
                <a:spcPct val="100000"/>
              </a:lnSpc>
              <a:spcBef>
                <a:spcPct val="0"/>
              </a:spcBef>
              <a:spcAft>
                <a:spcPct val="0"/>
              </a:spcAft>
              <a:buNone/>
              <a:defRPr sz="4400" b="1" i="0" u="none" kern="1200" baseline="0">
                <a:solidFill>
                  <a:schemeClr val="tx1"/>
                </a:solidFill>
                <a:latin typeface="Arial" panose="020B0604020202020204" pitchFamily="34" charset="0"/>
                <a:ea typeface="+mn-ea"/>
                <a:cs typeface="+mn-cs"/>
              </a:defRPr>
            </a:lvl5pPr>
          </a:lstStyle>
          <a:p>
            <a:pPr lvl="0" algn="r" eaLnBrk="1" hangingPunct="1"/>
            <a:fld id="{9A0DB2DC-4C9A-4742-B13C-FB6460FD3503}" type="slidenum">
              <a:rPr lang="en-US" sz="1200" b="0" dirty="0">
                <a:solidFill>
                  <a:srgbClr val="898989"/>
                </a:solidFill>
              </a:rPr>
            </a:fld>
            <a:r>
              <a:rPr sz="1200" b="0" dirty="0">
                <a:solidFill>
                  <a:srgbClr val="898989"/>
                </a:solidFill>
              </a:rPr>
              <a:t>/21</a:t>
            </a:r>
            <a:endParaRPr sz="1200" b="0" dirty="0">
              <a:solidFill>
                <a:srgbClr val="898989"/>
              </a:solidFill>
            </a:endParaRPr>
          </a:p>
        </p:txBody>
      </p:sp>
      <p:sp>
        <p:nvSpPr>
          <p:cNvPr id="16388" name="Rectangle 2"/>
          <p:cNvSpPr>
            <a:spLocks noGrp="1"/>
          </p:cNvSpPr>
          <p:nvPr>
            <p:ph type="title"/>
          </p:nvPr>
        </p:nvSpPr>
        <p:spPr>
          <a:xfrm>
            <a:off x="533400" y="762000"/>
            <a:ext cx="8229600" cy="641350"/>
          </a:xfrm>
        </p:spPr>
        <p:txBody>
          <a:bodyPr vert="horz" wrap="square" lIns="91440" tIns="45720" rIns="91440" bIns="45720" anchor="ctr" anchorCtr="0">
            <a:spAutoFit/>
          </a:bodyPr>
          <a:p>
            <a:r>
              <a:rPr sz="3600" b="1" dirty="0">
                <a:solidFill>
                  <a:srgbClr val="CC3300"/>
                </a:solidFill>
              </a:rPr>
              <a:t>Double-Ended Queues (Deque) - 1</a:t>
            </a:r>
            <a:endParaRPr sz="3600" b="1" dirty="0">
              <a:solidFill>
                <a:srgbClr val="CC3300"/>
              </a:solidFill>
            </a:endParaRPr>
          </a:p>
        </p:txBody>
      </p:sp>
      <p:sp>
        <p:nvSpPr>
          <p:cNvPr id="4" name="Slide Number Placeholder 3"/>
          <p:cNvSpPr txBox="1">
            <a:spLocks noGrp="1"/>
          </p:cNvSpPr>
          <p:nvPr/>
        </p:nvSpPr>
        <p:spPr>
          <a:xfrm>
            <a:off x="0" y="1271588"/>
            <a:ext cx="533400" cy="244475"/>
          </a:xfrm>
          <a:prstGeom prst="rect">
            <a:avLst/>
          </a:prstGeom>
          <a:noFill/>
        </p:spPr>
        <p:txBody>
          <a:bodyPr anchor="ctr"/>
          <a:p>
            <a:pPr algn="ctr">
              <a:lnSpc>
                <a:spcPct val="80000"/>
              </a:lnSpc>
              <a:buNone/>
            </a:pPr>
            <a:r>
              <a:rPr sz="1200" dirty="0">
                <a:solidFill>
                  <a:srgbClr val="FFFFFF"/>
                </a:solidFill>
                <a:latin typeface="Arial" panose="020B0604020202020204" pitchFamily="34" charset="0"/>
              </a:rPr>
              <a:t> </a:t>
            </a:r>
            <a:fld id="{9A0DB2DC-4C9A-4742-B13C-FB6460FD3503}" type="slidenum">
              <a:rPr lang="en-US" sz="1200" dirty="0">
                <a:solidFill>
                  <a:srgbClr val="FFFFFF"/>
                </a:solidFill>
                <a:latin typeface="Arial" panose="020B0604020202020204" pitchFamily="34" charset="0"/>
              </a:rPr>
            </a:fld>
            <a:endParaRPr lang="en-US" sz="1200" dirty="0">
              <a:solidFill>
                <a:srgbClr val="FFFFFF"/>
              </a:solidFill>
              <a:latin typeface="Arial" panose="020B0604020202020204" pitchFamily="34" charset="0"/>
            </a:endParaRPr>
          </a:p>
        </p:txBody>
      </p:sp>
      <p:sp>
        <p:nvSpPr>
          <p:cNvPr id="16390" name="Text Box 5"/>
          <p:cNvSpPr txBox="1"/>
          <p:nvPr/>
        </p:nvSpPr>
        <p:spPr>
          <a:xfrm>
            <a:off x="643890" y="1600200"/>
            <a:ext cx="7791450" cy="2461260"/>
          </a:xfrm>
          <a:prstGeom prst="rect">
            <a:avLst/>
          </a:prstGeom>
          <a:noFill/>
          <a:ln w="9525">
            <a:noFill/>
          </a:ln>
        </p:spPr>
        <p:txBody>
          <a:bodyPr wrap="square">
            <a:spAutoFit/>
          </a:bodyPr>
          <a:p>
            <a:pPr algn="just"/>
            <a:r>
              <a:rPr sz="2200" b="0" dirty="0">
                <a:latin typeface="Arial" panose="020B0604020202020204" pitchFamily="34" charset="0"/>
              </a:rPr>
              <a:t>We next consider a queue-like data structure that supports insertion and deletion at both the front and the back of the queue. Such a structure is called a </a:t>
            </a:r>
            <a:r>
              <a:rPr sz="2200" i="1" dirty="0">
                <a:solidFill>
                  <a:srgbClr val="FF0000"/>
                </a:solidFill>
                <a:latin typeface="Arial" panose="020B0604020202020204" pitchFamily="34" charset="0"/>
              </a:rPr>
              <a:t>doubleended queue</a:t>
            </a:r>
            <a:r>
              <a:rPr sz="2200" b="0" dirty="0">
                <a:latin typeface="Arial" panose="020B0604020202020204" pitchFamily="34" charset="0"/>
              </a:rPr>
              <a:t>, or </a:t>
            </a:r>
            <a:r>
              <a:rPr sz="2200" i="1" dirty="0">
                <a:solidFill>
                  <a:srgbClr val="FF0000"/>
                </a:solidFill>
                <a:latin typeface="Arial" panose="020B0604020202020204" pitchFamily="34" charset="0"/>
              </a:rPr>
              <a:t>deque</a:t>
            </a:r>
            <a:r>
              <a:rPr sz="2200" b="0" dirty="0">
                <a:latin typeface="Arial" panose="020B0604020202020204" pitchFamily="34" charset="0"/>
              </a:rPr>
              <a:t>, which is usually pronounced “</a:t>
            </a:r>
            <a:r>
              <a:rPr sz="2200" dirty="0">
                <a:solidFill>
                  <a:srgbClr val="FF0000"/>
                </a:solidFill>
                <a:latin typeface="Arial" panose="020B0604020202020204" pitchFamily="34" charset="0"/>
              </a:rPr>
              <a:t>deck</a:t>
            </a:r>
            <a:r>
              <a:rPr sz="2200" b="0" dirty="0">
                <a:latin typeface="Arial" panose="020B0604020202020204" pitchFamily="34" charset="0"/>
              </a:rPr>
              <a:t>” to avoid confusion with the dequeue method of the regular queue ADT, which is pronounced like the abbreviation “D.Q.”</a:t>
            </a:r>
            <a:endParaRPr sz="2200" b="0" dirty="0">
              <a:latin typeface="Arial" panose="020B0604020202020204" pitchFamily="34" charset="0"/>
            </a:endParaRPr>
          </a:p>
          <a:p>
            <a:pPr algn="just"/>
            <a:endParaRPr sz="2200" b="0" dirty="0">
              <a:latin typeface="Arial" panose="020B0604020202020204" pitchFamily="34" charset="0"/>
            </a:endParaRPr>
          </a:p>
        </p:txBody>
      </p:sp>
      <p:pic>
        <p:nvPicPr>
          <p:cNvPr id="2" name="Picture 1"/>
          <p:cNvPicPr>
            <a:picLocks noChangeAspect="1"/>
          </p:cNvPicPr>
          <p:nvPr/>
        </p:nvPicPr>
        <p:blipFill>
          <a:blip r:embed="rId1"/>
          <a:srcRect l="1316" t="6132" r="1316" b="6104"/>
          <a:stretch>
            <a:fillRect/>
          </a:stretch>
        </p:blipFill>
        <p:spPr>
          <a:xfrm>
            <a:off x="1524000" y="3778250"/>
            <a:ext cx="6596380" cy="2317750"/>
          </a:xfrm>
          <a:prstGeom prst="rect">
            <a:avLst/>
          </a:prstGeom>
        </p:spPr>
      </p:pic>
    </p:spTree>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386" name="Footer Placeholder 4"/>
          <p:cNvSpPr txBox="1">
            <a:spLocks noGrp="1"/>
          </p:cNvSpPr>
          <p:nvPr>
            <p:ph type="ftr" sz="quarter" idx="11"/>
          </p:nvPr>
        </p:nvSpPr>
        <p:spPr>
          <a:noFill/>
          <a:ln>
            <a:noFill/>
          </a:ln>
        </p:spPr>
        <p:txBody>
          <a:bodyPr anchor="ctr" anchorCtr="0"/>
          <a:lstStyle>
            <a:lvl1pPr marL="0" lvl="0" indent="0" algn="l" defTabSz="914400" rtl="0" eaLnBrk="0" fontAlgn="base" latinLnBrk="0" hangingPunct="0">
              <a:lnSpc>
                <a:spcPct val="100000"/>
              </a:lnSpc>
              <a:spcBef>
                <a:spcPct val="0"/>
              </a:spcBef>
              <a:spcAft>
                <a:spcPct val="0"/>
              </a:spcAft>
              <a:buNone/>
              <a:defRPr sz="4400" b="1" i="0" u="none" kern="1200" baseline="0">
                <a:solidFill>
                  <a:schemeClr val="tx1"/>
                </a:solidFill>
                <a:latin typeface="Arial" panose="020B0604020202020204" pitchFamily="34" charset="0"/>
              </a:defRPr>
            </a:lvl1pPr>
            <a:lvl2pPr marL="457200" lvl="1" indent="0" algn="l" defTabSz="914400" rtl="0" eaLnBrk="1" fontAlgn="base" latinLnBrk="0" hangingPunct="1">
              <a:lnSpc>
                <a:spcPct val="100000"/>
              </a:lnSpc>
              <a:spcBef>
                <a:spcPct val="0"/>
              </a:spcBef>
              <a:spcAft>
                <a:spcPct val="0"/>
              </a:spcAft>
              <a:buNone/>
              <a:defRPr sz="4400" b="1" i="0" u="none" kern="1200" baseline="0">
                <a:solidFill>
                  <a:schemeClr val="tx1"/>
                </a:solidFill>
                <a:latin typeface="Arial" panose="020B0604020202020204" pitchFamily="34" charset="0"/>
                <a:ea typeface="+mn-ea"/>
                <a:cs typeface="+mn-cs"/>
              </a:defRPr>
            </a:lvl2pPr>
            <a:lvl3pPr marL="914400" lvl="2" indent="0" algn="l" defTabSz="914400" rtl="0" eaLnBrk="1" fontAlgn="base" latinLnBrk="0" hangingPunct="1">
              <a:lnSpc>
                <a:spcPct val="100000"/>
              </a:lnSpc>
              <a:spcBef>
                <a:spcPct val="0"/>
              </a:spcBef>
              <a:spcAft>
                <a:spcPct val="0"/>
              </a:spcAft>
              <a:buNone/>
              <a:defRPr sz="4400" b="1" i="0" u="none" kern="1200" baseline="0">
                <a:solidFill>
                  <a:schemeClr val="tx1"/>
                </a:solidFill>
                <a:latin typeface="Arial" panose="020B0604020202020204" pitchFamily="34" charset="0"/>
                <a:ea typeface="+mn-ea"/>
                <a:cs typeface="+mn-cs"/>
              </a:defRPr>
            </a:lvl3pPr>
            <a:lvl4pPr marL="1371600" lvl="3" indent="0" algn="l" defTabSz="914400" rtl="0" eaLnBrk="1" fontAlgn="base" latinLnBrk="0" hangingPunct="1">
              <a:lnSpc>
                <a:spcPct val="100000"/>
              </a:lnSpc>
              <a:spcBef>
                <a:spcPct val="0"/>
              </a:spcBef>
              <a:spcAft>
                <a:spcPct val="0"/>
              </a:spcAft>
              <a:buNone/>
              <a:defRPr sz="4400" b="1" i="0" u="none" kern="1200" baseline="0">
                <a:solidFill>
                  <a:schemeClr val="tx1"/>
                </a:solidFill>
                <a:latin typeface="Arial" panose="020B0604020202020204" pitchFamily="34" charset="0"/>
                <a:ea typeface="+mn-ea"/>
                <a:cs typeface="+mn-cs"/>
              </a:defRPr>
            </a:lvl4pPr>
            <a:lvl5pPr marL="1828800" lvl="4" indent="0" algn="l" defTabSz="914400" rtl="0" eaLnBrk="1" fontAlgn="base" latinLnBrk="0" hangingPunct="1">
              <a:lnSpc>
                <a:spcPct val="100000"/>
              </a:lnSpc>
              <a:spcBef>
                <a:spcPct val="0"/>
              </a:spcBef>
              <a:spcAft>
                <a:spcPct val="0"/>
              </a:spcAft>
              <a:buNone/>
              <a:defRPr sz="4400" b="1" i="0" u="none" kern="1200" baseline="0">
                <a:solidFill>
                  <a:schemeClr val="tx1"/>
                </a:solidFill>
                <a:latin typeface="Arial" panose="020B0604020202020204" pitchFamily="34" charset="0"/>
                <a:ea typeface="+mn-ea"/>
                <a:cs typeface="+mn-cs"/>
              </a:defRPr>
            </a:lvl5pPr>
          </a:lstStyle>
          <a:p>
            <a:pPr lvl="0" algn="ctr" eaLnBrk="1" hangingPunct="1"/>
            <a:r>
              <a:rPr sz="1200" b="0" dirty="0">
                <a:solidFill>
                  <a:srgbClr val="898989"/>
                </a:solidFill>
              </a:rPr>
              <a:t>Data Structures and Algorithms in Java </a:t>
            </a:r>
            <a:endParaRPr sz="1200" b="0" dirty="0">
              <a:solidFill>
                <a:srgbClr val="898989"/>
              </a:solidFill>
            </a:endParaRPr>
          </a:p>
        </p:txBody>
      </p:sp>
      <p:sp>
        <p:nvSpPr>
          <p:cNvPr id="16387" name="Slide Number Placeholder 5"/>
          <p:cNvSpPr txBox="1">
            <a:spLocks noGrp="1"/>
          </p:cNvSpPr>
          <p:nvPr>
            <p:ph type="sldNum" sz="quarter" idx="12"/>
          </p:nvPr>
        </p:nvSpPr>
        <p:spPr>
          <a:noFill/>
          <a:ln>
            <a:noFill/>
          </a:ln>
        </p:spPr>
        <p:txBody>
          <a:bodyPr anchor="ctr" anchorCtr="0"/>
          <a:lstStyle>
            <a:lvl1pPr marL="0" lvl="0" indent="0" algn="l" defTabSz="914400" rtl="0" eaLnBrk="0" fontAlgn="base" latinLnBrk="0" hangingPunct="0">
              <a:lnSpc>
                <a:spcPct val="100000"/>
              </a:lnSpc>
              <a:spcBef>
                <a:spcPct val="0"/>
              </a:spcBef>
              <a:spcAft>
                <a:spcPct val="0"/>
              </a:spcAft>
              <a:buNone/>
              <a:defRPr sz="4400" b="1" i="0" u="none" kern="1200" baseline="0">
                <a:solidFill>
                  <a:schemeClr val="tx1"/>
                </a:solidFill>
                <a:latin typeface="Arial" panose="020B0604020202020204" pitchFamily="34" charset="0"/>
              </a:defRPr>
            </a:lvl1pPr>
            <a:lvl2pPr marL="457200" lvl="1" indent="0" algn="l" defTabSz="914400" rtl="0" eaLnBrk="1" fontAlgn="base" latinLnBrk="0" hangingPunct="1">
              <a:lnSpc>
                <a:spcPct val="100000"/>
              </a:lnSpc>
              <a:spcBef>
                <a:spcPct val="0"/>
              </a:spcBef>
              <a:spcAft>
                <a:spcPct val="0"/>
              </a:spcAft>
              <a:buNone/>
              <a:defRPr sz="4400" b="1" i="0" u="none" kern="1200" baseline="0">
                <a:solidFill>
                  <a:schemeClr val="tx1"/>
                </a:solidFill>
                <a:latin typeface="Arial" panose="020B0604020202020204" pitchFamily="34" charset="0"/>
                <a:ea typeface="+mn-ea"/>
                <a:cs typeface="+mn-cs"/>
              </a:defRPr>
            </a:lvl2pPr>
            <a:lvl3pPr marL="914400" lvl="2" indent="0" algn="l" defTabSz="914400" rtl="0" eaLnBrk="1" fontAlgn="base" latinLnBrk="0" hangingPunct="1">
              <a:lnSpc>
                <a:spcPct val="100000"/>
              </a:lnSpc>
              <a:spcBef>
                <a:spcPct val="0"/>
              </a:spcBef>
              <a:spcAft>
                <a:spcPct val="0"/>
              </a:spcAft>
              <a:buNone/>
              <a:defRPr sz="4400" b="1" i="0" u="none" kern="1200" baseline="0">
                <a:solidFill>
                  <a:schemeClr val="tx1"/>
                </a:solidFill>
                <a:latin typeface="Arial" panose="020B0604020202020204" pitchFamily="34" charset="0"/>
                <a:ea typeface="+mn-ea"/>
                <a:cs typeface="+mn-cs"/>
              </a:defRPr>
            </a:lvl3pPr>
            <a:lvl4pPr marL="1371600" lvl="3" indent="0" algn="l" defTabSz="914400" rtl="0" eaLnBrk="1" fontAlgn="base" latinLnBrk="0" hangingPunct="1">
              <a:lnSpc>
                <a:spcPct val="100000"/>
              </a:lnSpc>
              <a:spcBef>
                <a:spcPct val="0"/>
              </a:spcBef>
              <a:spcAft>
                <a:spcPct val="0"/>
              </a:spcAft>
              <a:buNone/>
              <a:defRPr sz="4400" b="1" i="0" u="none" kern="1200" baseline="0">
                <a:solidFill>
                  <a:schemeClr val="tx1"/>
                </a:solidFill>
                <a:latin typeface="Arial" panose="020B0604020202020204" pitchFamily="34" charset="0"/>
                <a:ea typeface="+mn-ea"/>
                <a:cs typeface="+mn-cs"/>
              </a:defRPr>
            </a:lvl4pPr>
            <a:lvl5pPr marL="1828800" lvl="4" indent="0" algn="l" defTabSz="914400" rtl="0" eaLnBrk="1" fontAlgn="base" latinLnBrk="0" hangingPunct="1">
              <a:lnSpc>
                <a:spcPct val="100000"/>
              </a:lnSpc>
              <a:spcBef>
                <a:spcPct val="0"/>
              </a:spcBef>
              <a:spcAft>
                <a:spcPct val="0"/>
              </a:spcAft>
              <a:buNone/>
              <a:defRPr sz="4400" b="1" i="0" u="none" kern="1200" baseline="0">
                <a:solidFill>
                  <a:schemeClr val="tx1"/>
                </a:solidFill>
                <a:latin typeface="Arial" panose="020B0604020202020204" pitchFamily="34" charset="0"/>
                <a:ea typeface="+mn-ea"/>
                <a:cs typeface="+mn-cs"/>
              </a:defRPr>
            </a:lvl5pPr>
          </a:lstStyle>
          <a:p>
            <a:pPr lvl="0" algn="r" eaLnBrk="1" hangingPunct="1"/>
            <a:fld id="{9A0DB2DC-4C9A-4742-B13C-FB6460FD3503}" type="slidenum">
              <a:rPr lang="en-US" sz="1200" b="0" dirty="0">
                <a:solidFill>
                  <a:srgbClr val="898989"/>
                </a:solidFill>
              </a:rPr>
            </a:fld>
            <a:r>
              <a:rPr sz="1200" b="0" dirty="0">
                <a:solidFill>
                  <a:srgbClr val="898989"/>
                </a:solidFill>
              </a:rPr>
              <a:t>/21</a:t>
            </a:r>
            <a:endParaRPr sz="1200" b="0" dirty="0">
              <a:solidFill>
                <a:srgbClr val="898989"/>
              </a:solidFill>
            </a:endParaRPr>
          </a:p>
        </p:txBody>
      </p:sp>
      <p:sp>
        <p:nvSpPr>
          <p:cNvPr id="16388" name="Rectangle 2"/>
          <p:cNvSpPr>
            <a:spLocks noGrp="1"/>
          </p:cNvSpPr>
          <p:nvPr>
            <p:ph type="title"/>
          </p:nvPr>
        </p:nvSpPr>
        <p:spPr>
          <a:xfrm>
            <a:off x="304800" y="533400"/>
            <a:ext cx="8229600" cy="641350"/>
          </a:xfrm>
        </p:spPr>
        <p:txBody>
          <a:bodyPr vert="horz" wrap="square" lIns="91440" tIns="45720" rIns="91440" bIns="45720" anchor="ctr" anchorCtr="0">
            <a:spAutoFit/>
          </a:bodyPr>
          <a:p>
            <a:r>
              <a:rPr sz="3600" b="1" dirty="0">
                <a:solidFill>
                  <a:srgbClr val="CC3300"/>
                </a:solidFill>
              </a:rPr>
              <a:t>Double-Ended Queues (Deque) - 1</a:t>
            </a:r>
            <a:endParaRPr sz="3600" b="1" dirty="0">
              <a:solidFill>
                <a:srgbClr val="CC3300"/>
              </a:solidFill>
            </a:endParaRPr>
          </a:p>
        </p:txBody>
      </p:sp>
      <p:sp>
        <p:nvSpPr>
          <p:cNvPr id="4" name="Slide Number Placeholder 3"/>
          <p:cNvSpPr txBox="1">
            <a:spLocks noGrp="1"/>
          </p:cNvSpPr>
          <p:nvPr/>
        </p:nvSpPr>
        <p:spPr>
          <a:xfrm>
            <a:off x="0" y="1271588"/>
            <a:ext cx="533400" cy="244475"/>
          </a:xfrm>
          <a:prstGeom prst="rect">
            <a:avLst/>
          </a:prstGeom>
          <a:noFill/>
        </p:spPr>
        <p:txBody>
          <a:bodyPr anchor="ctr"/>
          <a:p>
            <a:pPr algn="ctr">
              <a:lnSpc>
                <a:spcPct val="80000"/>
              </a:lnSpc>
              <a:buNone/>
            </a:pPr>
            <a:r>
              <a:rPr sz="1200" dirty="0">
                <a:solidFill>
                  <a:srgbClr val="FFFFFF"/>
                </a:solidFill>
                <a:latin typeface="Arial" panose="020B0604020202020204" pitchFamily="34" charset="0"/>
              </a:rPr>
              <a:t> </a:t>
            </a:r>
            <a:fld id="{9A0DB2DC-4C9A-4742-B13C-FB6460FD3503}" type="slidenum">
              <a:rPr lang="en-US" sz="1200" dirty="0">
                <a:solidFill>
                  <a:srgbClr val="FFFFFF"/>
                </a:solidFill>
                <a:latin typeface="Arial" panose="020B0604020202020204" pitchFamily="34" charset="0"/>
              </a:rPr>
            </a:fld>
            <a:endParaRPr lang="en-US" sz="1200" dirty="0">
              <a:solidFill>
                <a:srgbClr val="FFFFFF"/>
              </a:solidFill>
              <a:latin typeface="Arial" panose="020B0604020202020204" pitchFamily="34" charset="0"/>
            </a:endParaRPr>
          </a:p>
        </p:txBody>
      </p:sp>
      <p:sp>
        <p:nvSpPr>
          <p:cNvPr id="16390" name="Text Box 5"/>
          <p:cNvSpPr txBox="1"/>
          <p:nvPr/>
        </p:nvSpPr>
        <p:spPr>
          <a:xfrm>
            <a:off x="762000" y="1676400"/>
            <a:ext cx="7691120" cy="3476625"/>
          </a:xfrm>
          <a:prstGeom prst="rect">
            <a:avLst/>
          </a:prstGeom>
          <a:noFill/>
          <a:ln w="9525">
            <a:noFill/>
          </a:ln>
        </p:spPr>
        <p:txBody>
          <a:bodyPr wrap="square">
            <a:spAutoFit/>
          </a:bodyPr>
          <a:p>
            <a:pPr algn="just"/>
            <a:r>
              <a:rPr sz="2200" b="0" dirty="0">
                <a:latin typeface="Arial" panose="020B0604020202020204" pitchFamily="34" charset="0"/>
              </a:rPr>
              <a:t>The deque abstract data type is more general than both the stack and the queue ADTs. The extra generality can be useful in some applications. </a:t>
            </a:r>
            <a:endParaRPr sz="2200" b="0" dirty="0">
              <a:latin typeface="Arial" panose="020B0604020202020204" pitchFamily="34" charset="0"/>
            </a:endParaRPr>
          </a:p>
          <a:p>
            <a:pPr algn="just"/>
            <a:r>
              <a:rPr sz="2200" b="0" dirty="0">
                <a:latin typeface="Arial" panose="020B0604020202020204" pitchFamily="34" charset="0"/>
              </a:rPr>
              <a:t>For example, we described a restaurant using a queue to maintain a waitlist. Occasionally, the first person might be removed from the queue only to find that a table was not available; typically, the restaurant will reinsert the person at the </a:t>
            </a:r>
            <a:r>
              <a:rPr sz="2200" b="0" i="1" dirty="0">
                <a:latin typeface="Arial" panose="020B0604020202020204" pitchFamily="34" charset="0"/>
              </a:rPr>
              <a:t>first </a:t>
            </a:r>
            <a:r>
              <a:rPr sz="2200" b="0" dirty="0">
                <a:latin typeface="Arial" panose="020B0604020202020204" pitchFamily="34" charset="0"/>
              </a:rPr>
              <a:t>position in the queue. It may also be that a customer at the end of the queue may grow impatient and leave the restaurant.</a:t>
            </a:r>
            <a:endParaRPr sz="2200" b="0" dirty="0">
              <a:latin typeface="Arial" panose="020B0604020202020204" pitchFamily="34" charset="0"/>
            </a:endParaRPr>
          </a:p>
        </p:txBody>
      </p:sp>
    </p:spTree>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7410" name="Footer Placeholder 4"/>
          <p:cNvSpPr txBox="1">
            <a:spLocks noGrp="1"/>
          </p:cNvSpPr>
          <p:nvPr>
            <p:ph type="ftr" sz="quarter" idx="11"/>
          </p:nvPr>
        </p:nvSpPr>
        <p:spPr>
          <a:noFill/>
          <a:ln>
            <a:noFill/>
          </a:ln>
        </p:spPr>
        <p:txBody>
          <a:bodyPr anchor="ctr" anchorCtr="0"/>
          <a:lstStyle>
            <a:lvl1pPr marL="0" lvl="0" indent="0" algn="l" defTabSz="914400" rtl="0" eaLnBrk="0" fontAlgn="base" latinLnBrk="0" hangingPunct="0">
              <a:lnSpc>
                <a:spcPct val="100000"/>
              </a:lnSpc>
              <a:spcBef>
                <a:spcPct val="0"/>
              </a:spcBef>
              <a:spcAft>
                <a:spcPct val="0"/>
              </a:spcAft>
              <a:buNone/>
              <a:defRPr sz="4400" b="1" i="0" u="none" kern="1200" baseline="0">
                <a:solidFill>
                  <a:schemeClr val="tx1"/>
                </a:solidFill>
                <a:latin typeface="Arial" panose="020B0604020202020204" pitchFamily="34" charset="0"/>
              </a:defRPr>
            </a:lvl1pPr>
            <a:lvl2pPr marL="457200" lvl="1" indent="0" algn="l" defTabSz="914400" rtl="0" eaLnBrk="1" fontAlgn="base" latinLnBrk="0" hangingPunct="1">
              <a:lnSpc>
                <a:spcPct val="100000"/>
              </a:lnSpc>
              <a:spcBef>
                <a:spcPct val="0"/>
              </a:spcBef>
              <a:spcAft>
                <a:spcPct val="0"/>
              </a:spcAft>
              <a:buNone/>
              <a:defRPr sz="4400" b="1" i="0" u="none" kern="1200" baseline="0">
                <a:solidFill>
                  <a:schemeClr val="tx1"/>
                </a:solidFill>
                <a:latin typeface="Arial" panose="020B0604020202020204" pitchFamily="34" charset="0"/>
                <a:ea typeface="+mn-ea"/>
                <a:cs typeface="+mn-cs"/>
              </a:defRPr>
            </a:lvl2pPr>
            <a:lvl3pPr marL="914400" lvl="2" indent="0" algn="l" defTabSz="914400" rtl="0" eaLnBrk="1" fontAlgn="base" latinLnBrk="0" hangingPunct="1">
              <a:lnSpc>
                <a:spcPct val="100000"/>
              </a:lnSpc>
              <a:spcBef>
                <a:spcPct val="0"/>
              </a:spcBef>
              <a:spcAft>
                <a:spcPct val="0"/>
              </a:spcAft>
              <a:buNone/>
              <a:defRPr sz="4400" b="1" i="0" u="none" kern="1200" baseline="0">
                <a:solidFill>
                  <a:schemeClr val="tx1"/>
                </a:solidFill>
                <a:latin typeface="Arial" panose="020B0604020202020204" pitchFamily="34" charset="0"/>
                <a:ea typeface="+mn-ea"/>
                <a:cs typeface="+mn-cs"/>
              </a:defRPr>
            </a:lvl3pPr>
            <a:lvl4pPr marL="1371600" lvl="3" indent="0" algn="l" defTabSz="914400" rtl="0" eaLnBrk="1" fontAlgn="base" latinLnBrk="0" hangingPunct="1">
              <a:lnSpc>
                <a:spcPct val="100000"/>
              </a:lnSpc>
              <a:spcBef>
                <a:spcPct val="0"/>
              </a:spcBef>
              <a:spcAft>
                <a:spcPct val="0"/>
              </a:spcAft>
              <a:buNone/>
              <a:defRPr sz="4400" b="1" i="0" u="none" kern="1200" baseline="0">
                <a:solidFill>
                  <a:schemeClr val="tx1"/>
                </a:solidFill>
                <a:latin typeface="Arial" panose="020B0604020202020204" pitchFamily="34" charset="0"/>
                <a:ea typeface="+mn-ea"/>
                <a:cs typeface="+mn-cs"/>
              </a:defRPr>
            </a:lvl4pPr>
            <a:lvl5pPr marL="1828800" lvl="4" indent="0" algn="l" defTabSz="914400" rtl="0" eaLnBrk="1" fontAlgn="base" latinLnBrk="0" hangingPunct="1">
              <a:lnSpc>
                <a:spcPct val="100000"/>
              </a:lnSpc>
              <a:spcBef>
                <a:spcPct val="0"/>
              </a:spcBef>
              <a:spcAft>
                <a:spcPct val="0"/>
              </a:spcAft>
              <a:buNone/>
              <a:defRPr sz="4400" b="1" i="0" u="none" kern="1200" baseline="0">
                <a:solidFill>
                  <a:schemeClr val="tx1"/>
                </a:solidFill>
                <a:latin typeface="Arial" panose="020B0604020202020204" pitchFamily="34" charset="0"/>
                <a:ea typeface="+mn-ea"/>
                <a:cs typeface="+mn-cs"/>
              </a:defRPr>
            </a:lvl5pPr>
          </a:lstStyle>
          <a:p>
            <a:pPr lvl="0" algn="ctr" eaLnBrk="1" hangingPunct="1"/>
            <a:r>
              <a:rPr sz="1200" b="0" dirty="0">
                <a:solidFill>
                  <a:srgbClr val="898989"/>
                </a:solidFill>
              </a:rPr>
              <a:t>Data Structures and Algorithms in Java </a:t>
            </a:r>
            <a:endParaRPr sz="1200" b="0" dirty="0">
              <a:solidFill>
                <a:srgbClr val="898989"/>
              </a:solidFill>
            </a:endParaRPr>
          </a:p>
        </p:txBody>
      </p:sp>
      <p:sp>
        <p:nvSpPr>
          <p:cNvPr id="17411" name="Slide Number Placeholder 5"/>
          <p:cNvSpPr txBox="1">
            <a:spLocks noGrp="1"/>
          </p:cNvSpPr>
          <p:nvPr>
            <p:ph type="sldNum" sz="quarter" idx="12"/>
          </p:nvPr>
        </p:nvSpPr>
        <p:spPr>
          <a:noFill/>
          <a:ln>
            <a:noFill/>
          </a:ln>
        </p:spPr>
        <p:txBody>
          <a:bodyPr anchor="ctr" anchorCtr="0"/>
          <a:lstStyle>
            <a:lvl1pPr marL="0" lvl="0" indent="0" algn="l" defTabSz="914400" rtl="0" eaLnBrk="0" fontAlgn="base" latinLnBrk="0" hangingPunct="0">
              <a:lnSpc>
                <a:spcPct val="100000"/>
              </a:lnSpc>
              <a:spcBef>
                <a:spcPct val="0"/>
              </a:spcBef>
              <a:spcAft>
                <a:spcPct val="0"/>
              </a:spcAft>
              <a:buNone/>
              <a:defRPr sz="4400" b="1" i="0" u="none" kern="1200" baseline="0">
                <a:solidFill>
                  <a:schemeClr val="tx1"/>
                </a:solidFill>
                <a:latin typeface="Arial" panose="020B0604020202020204" pitchFamily="34" charset="0"/>
              </a:defRPr>
            </a:lvl1pPr>
            <a:lvl2pPr marL="457200" lvl="1" indent="0" algn="l" defTabSz="914400" rtl="0" eaLnBrk="1" fontAlgn="base" latinLnBrk="0" hangingPunct="1">
              <a:lnSpc>
                <a:spcPct val="100000"/>
              </a:lnSpc>
              <a:spcBef>
                <a:spcPct val="0"/>
              </a:spcBef>
              <a:spcAft>
                <a:spcPct val="0"/>
              </a:spcAft>
              <a:buNone/>
              <a:defRPr sz="4400" b="1" i="0" u="none" kern="1200" baseline="0">
                <a:solidFill>
                  <a:schemeClr val="tx1"/>
                </a:solidFill>
                <a:latin typeface="Arial" panose="020B0604020202020204" pitchFamily="34" charset="0"/>
                <a:ea typeface="+mn-ea"/>
                <a:cs typeface="+mn-cs"/>
              </a:defRPr>
            </a:lvl2pPr>
            <a:lvl3pPr marL="914400" lvl="2" indent="0" algn="l" defTabSz="914400" rtl="0" eaLnBrk="1" fontAlgn="base" latinLnBrk="0" hangingPunct="1">
              <a:lnSpc>
                <a:spcPct val="100000"/>
              </a:lnSpc>
              <a:spcBef>
                <a:spcPct val="0"/>
              </a:spcBef>
              <a:spcAft>
                <a:spcPct val="0"/>
              </a:spcAft>
              <a:buNone/>
              <a:defRPr sz="4400" b="1" i="0" u="none" kern="1200" baseline="0">
                <a:solidFill>
                  <a:schemeClr val="tx1"/>
                </a:solidFill>
                <a:latin typeface="Arial" panose="020B0604020202020204" pitchFamily="34" charset="0"/>
                <a:ea typeface="+mn-ea"/>
                <a:cs typeface="+mn-cs"/>
              </a:defRPr>
            </a:lvl3pPr>
            <a:lvl4pPr marL="1371600" lvl="3" indent="0" algn="l" defTabSz="914400" rtl="0" eaLnBrk="1" fontAlgn="base" latinLnBrk="0" hangingPunct="1">
              <a:lnSpc>
                <a:spcPct val="100000"/>
              </a:lnSpc>
              <a:spcBef>
                <a:spcPct val="0"/>
              </a:spcBef>
              <a:spcAft>
                <a:spcPct val="0"/>
              </a:spcAft>
              <a:buNone/>
              <a:defRPr sz="4400" b="1" i="0" u="none" kern="1200" baseline="0">
                <a:solidFill>
                  <a:schemeClr val="tx1"/>
                </a:solidFill>
                <a:latin typeface="Arial" panose="020B0604020202020204" pitchFamily="34" charset="0"/>
                <a:ea typeface="+mn-ea"/>
                <a:cs typeface="+mn-cs"/>
              </a:defRPr>
            </a:lvl4pPr>
            <a:lvl5pPr marL="1828800" lvl="4" indent="0" algn="l" defTabSz="914400" rtl="0" eaLnBrk="1" fontAlgn="base" latinLnBrk="0" hangingPunct="1">
              <a:lnSpc>
                <a:spcPct val="100000"/>
              </a:lnSpc>
              <a:spcBef>
                <a:spcPct val="0"/>
              </a:spcBef>
              <a:spcAft>
                <a:spcPct val="0"/>
              </a:spcAft>
              <a:buNone/>
              <a:defRPr sz="4400" b="1" i="0" u="none" kern="1200" baseline="0">
                <a:solidFill>
                  <a:schemeClr val="tx1"/>
                </a:solidFill>
                <a:latin typeface="Arial" panose="020B0604020202020204" pitchFamily="34" charset="0"/>
                <a:ea typeface="+mn-ea"/>
                <a:cs typeface="+mn-cs"/>
              </a:defRPr>
            </a:lvl5pPr>
          </a:lstStyle>
          <a:p>
            <a:pPr lvl="0" algn="r" eaLnBrk="1" hangingPunct="1"/>
            <a:fld id="{9A0DB2DC-4C9A-4742-B13C-FB6460FD3503}" type="slidenum">
              <a:rPr lang="en-US" sz="1200" b="0" dirty="0">
                <a:solidFill>
                  <a:srgbClr val="898989"/>
                </a:solidFill>
              </a:rPr>
            </a:fld>
            <a:r>
              <a:rPr sz="1200" b="0" dirty="0">
                <a:solidFill>
                  <a:srgbClr val="898989"/>
                </a:solidFill>
              </a:rPr>
              <a:t>/21</a:t>
            </a:r>
            <a:endParaRPr sz="1200" b="0" dirty="0">
              <a:solidFill>
                <a:srgbClr val="898989"/>
              </a:solidFill>
            </a:endParaRPr>
          </a:p>
        </p:txBody>
      </p:sp>
      <p:sp>
        <p:nvSpPr>
          <p:cNvPr id="17412" name="Rectangle 2"/>
          <p:cNvSpPr>
            <a:spLocks noGrp="1"/>
          </p:cNvSpPr>
          <p:nvPr>
            <p:ph type="title"/>
          </p:nvPr>
        </p:nvSpPr>
        <p:spPr>
          <a:xfrm>
            <a:off x="304800" y="533400"/>
            <a:ext cx="8229600" cy="641350"/>
          </a:xfrm>
        </p:spPr>
        <p:txBody>
          <a:bodyPr vert="horz" wrap="square" lIns="91440" tIns="45720" rIns="91440" bIns="45720" anchor="ctr" anchorCtr="0">
            <a:spAutoFit/>
          </a:bodyPr>
          <a:p>
            <a:r>
              <a:rPr sz="3600" b="1" dirty="0">
                <a:solidFill>
                  <a:srgbClr val="CC3300"/>
                </a:solidFill>
              </a:rPr>
              <a:t>Double-Ended Queues (Deque) - 2</a:t>
            </a:r>
            <a:endParaRPr sz="3600" b="1" dirty="0">
              <a:solidFill>
                <a:srgbClr val="CC3300"/>
              </a:solidFill>
            </a:endParaRPr>
          </a:p>
        </p:txBody>
      </p:sp>
      <p:sp>
        <p:nvSpPr>
          <p:cNvPr id="4" name="Slide Number Placeholder 3"/>
          <p:cNvSpPr txBox="1">
            <a:spLocks noGrp="1"/>
          </p:cNvSpPr>
          <p:nvPr/>
        </p:nvSpPr>
        <p:spPr>
          <a:xfrm>
            <a:off x="0" y="1271588"/>
            <a:ext cx="533400" cy="244475"/>
          </a:xfrm>
          <a:prstGeom prst="rect">
            <a:avLst/>
          </a:prstGeom>
          <a:noFill/>
        </p:spPr>
        <p:txBody>
          <a:bodyPr anchor="ctr"/>
          <a:p>
            <a:pPr algn="ctr">
              <a:lnSpc>
                <a:spcPct val="80000"/>
              </a:lnSpc>
              <a:buNone/>
            </a:pPr>
            <a:r>
              <a:rPr sz="1200" dirty="0">
                <a:solidFill>
                  <a:srgbClr val="FFFFFF"/>
                </a:solidFill>
                <a:latin typeface="Arial" panose="020B0604020202020204" pitchFamily="34" charset="0"/>
              </a:rPr>
              <a:t> </a:t>
            </a:r>
            <a:fld id="{9A0DB2DC-4C9A-4742-B13C-FB6460FD3503}" type="slidenum">
              <a:rPr lang="en-US" sz="1200" dirty="0">
                <a:solidFill>
                  <a:srgbClr val="FFFFFF"/>
                </a:solidFill>
                <a:latin typeface="Arial" panose="020B0604020202020204" pitchFamily="34" charset="0"/>
              </a:rPr>
            </a:fld>
            <a:endParaRPr lang="en-US" sz="1200" dirty="0">
              <a:solidFill>
                <a:srgbClr val="FFFFFF"/>
              </a:solidFill>
              <a:latin typeface="Arial" panose="020B0604020202020204" pitchFamily="34" charset="0"/>
            </a:endParaRPr>
          </a:p>
        </p:txBody>
      </p:sp>
      <p:sp>
        <p:nvSpPr>
          <p:cNvPr id="17414" name="Text Box 4"/>
          <p:cNvSpPr txBox="1"/>
          <p:nvPr/>
        </p:nvSpPr>
        <p:spPr>
          <a:xfrm>
            <a:off x="534035" y="1295400"/>
            <a:ext cx="8305165" cy="4841240"/>
          </a:xfrm>
          <a:prstGeom prst="rect">
            <a:avLst/>
          </a:prstGeom>
          <a:noFill/>
          <a:ln w="9525">
            <a:noFill/>
          </a:ln>
        </p:spPr>
        <p:txBody>
          <a:bodyPr wrap="square">
            <a:spAutoFit/>
          </a:bodyPr>
          <a:p>
            <a:pPr algn="just">
              <a:lnSpc>
                <a:spcPct val="110000"/>
              </a:lnSpc>
            </a:pPr>
            <a:r>
              <a:rPr sz="2000" b="0" dirty="0">
                <a:latin typeface="Arial" panose="020B0604020202020204" pitchFamily="34" charset="0"/>
              </a:rPr>
              <a:t>The deque abstract data type is richer than both the stack and the queue ADTs. To provide a symmetrical abstraction, the deque ADT is defined to support the following update methods:</a:t>
            </a:r>
            <a:endParaRPr sz="2000" b="0" dirty="0">
              <a:latin typeface="Arial" panose="020B0604020202020204" pitchFamily="34" charset="0"/>
            </a:endParaRPr>
          </a:p>
          <a:p>
            <a:pPr marL="285750" indent="-285750" algn="just">
              <a:lnSpc>
                <a:spcPct val="110000"/>
              </a:lnSpc>
              <a:buFont typeface="Arial" panose="020B0604020202020204" pitchFamily="34" charset="0"/>
              <a:buChar char="•"/>
            </a:pPr>
            <a:r>
              <a:rPr sz="1700" dirty="0">
                <a:latin typeface="Arial" panose="020B0604020202020204" pitchFamily="34" charset="0"/>
              </a:rPr>
              <a:t>addFirst(</a:t>
            </a:r>
            <a:r>
              <a:rPr sz="1700" i="1" dirty="0">
                <a:latin typeface="Arial" panose="020B0604020202020204" pitchFamily="34" charset="0"/>
              </a:rPr>
              <a:t>e</a:t>
            </a:r>
            <a:r>
              <a:rPr sz="1700" dirty="0">
                <a:latin typeface="Arial" panose="020B0604020202020204" pitchFamily="34" charset="0"/>
              </a:rPr>
              <a:t>)</a:t>
            </a:r>
            <a:r>
              <a:rPr sz="1700" b="0" dirty="0">
                <a:latin typeface="Arial" panose="020B0604020202020204" pitchFamily="34" charset="0"/>
              </a:rPr>
              <a:t>: Insert a new element </a:t>
            </a:r>
            <a:r>
              <a:rPr sz="1700" b="0" i="1" dirty="0">
                <a:latin typeface="Arial" panose="020B0604020202020204" pitchFamily="34" charset="0"/>
              </a:rPr>
              <a:t>e </a:t>
            </a:r>
            <a:r>
              <a:rPr sz="1700" b="0" dirty="0">
                <a:latin typeface="Arial" panose="020B0604020202020204" pitchFamily="34" charset="0"/>
              </a:rPr>
              <a:t>at the front of the deque.</a:t>
            </a:r>
            <a:endParaRPr sz="1700" b="0" dirty="0">
              <a:latin typeface="Arial" panose="020B0604020202020204" pitchFamily="34" charset="0"/>
            </a:endParaRPr>
          </a:p>
          <a:p>
            <a:pPr marL="285750" indent="-285750" algn="just">
              <a:lnSpc>
                <a:spcPct val="110000"/>
              </a:lnSpc>
              <a:buFont typeface="Arial" panose="020B0604020202020204" pitchFamily="34" charset="0"/>
              <a:buChar char="•"/>
            </a:pPr>
            <a:r>
              <a:rPr sz="1700" dirty="0">
                <a:latin typeface="Arial" panose="020B0604020202020204" pitchFamily="34" charset="0"/>
              </a:rPr>
              <a:t>addLast(</a:t>
            </a:r>
            <a:r>
              <a:rPr sz="1700" i="1" dirty="0">
                <a:latin typeface="Arial" panose="020B0604020202020204" pitchFamily="34" charset="0"/>
              </a:rPr>
              <a:t>e</a:t>
            </a:r>
            <a:r>
              <a:rPr sz="1700" dirty="0">
                <a:latin typeface="Arial" panose="020B0604020202020204" pitchFamily="34" charset="0"/>
              </a:rPr>
              <a:t>)</a:t>
            </a:r>
            <a:r>
              <a:rPr sz="1700" b="0" dirty="0">
                <a:latin typeface="Arial" panose="020B0604020202020204" pitchFamily="34" charset="0"/>
              </a:rPr>
              <a:t>: Insert a new element </a:t>
            </a:r>
            <a:r>
              <a:rPr sz="1700" b="0" i="1" dirty="0">
                <a:latin typeface="Arial" panose="020B0604020202020204" pitchFamily="34" charset="0"/>
              </a:rPr>
              <a:t>e </a:t>
            </a:r>
            <a:r>
              <a:rPr sz="1700" b="0" dirty="0">
                <a:latin typeface="Arial" panose="020B0604020202020204" pitchFamily="34" charset="0"/>
              </a:rPr>
              <a:t>at the back of the deque.</a:t>
            </a:r>
            <a:endParaRPr sz="1700" b="0" dirty="0">
              <a:latin typeface="Arial" panose="020B0604020202020204" pitchFamily="34" charset="0"/>
            </a:endParaRPr>
          </a:p>
          <a:p>
            <a:pPr marL="285750" indent="-285750" algn="just">
              <a:lnSpc>
                <a:spcPct val="110000"/>
              </a:lnSpc>
              <a:buFont typeface="Arial" panose="020B0604020202020204" pitchFamily="34" charset="0"/>
              <a:buChar char="•"/>
            </a:pPr>
            <a:r>
              <a:rPr sz="1700" dirty="0">
                <a:latin typeface="Arial" panose="020B0604020202020204" pitchFamily="34" charset="0"/>
              </a:rPr>
              <a:t>removeFirst()</a:t>
            </a:r>
            <a:r>
              <a:rPr sz="1700" b="0" dirty="0">
                <a:latin typeface="Arial" panose="020B0604020202020204" pitchFamily="34" charset="0"/>
              </a:rPr>
              <a:t>: Remove and return the first element of the deque (or null if the deque is empty).</a:t>
            </a:r>
            <a:endParaRPr sz="1700" b="0" dirty="0">
              <a:latin typeface="Arial" panose="020B0604020202020204" pitchFamily="34" charset="0"/>
            </a:endParaRPr>
          </a:p>
          <a:p>
            <a:pPr marL="285750" indent="-285750" algn="just">
              <a:lnSpc>
                <a:spcPct val="110000"/>
              </a:lnSpc>
              <a:buFont typeface="Arial" panose="020B0604020202020204" pitchFamily="34" charset="0"/>
              <a:buChar char="•"/>
            </a:pPr>
            <a:r>
              <a:rPr sz="1700" dirty="0">
                <a:latin typeface="Arial" panose="020B0604020202020204" pitchFamily="34" charset="0"/>
              </a:rPr>
              <a:t>removeLast()</a:t>
            </a:r>
            <a:r>
              <a:rPr sz="1700" b="0" dirty="0">
                <a:latin typeface="Arial" panose="020B0604020202020204" pitchFamily="34" charset="0"/>
              </a:rPr>
              <a:t>: Remove and return the last element of the deque (or null if the deque is empty).</a:t>
            </a:r>
            <a:endParaRPr sz="1700" b="0" dirty="0">
              <a:latin typeface="Arial" panose="020B0604020202020204" pitchFamily="34" charset="0"/>
            </a:endParaRPr>
          </a:p>
          <a:p>
            <a:pPr marL="285750" indent="-285750" algn="just">
              <a:lnSpc>
                <a:spcPct val="110000"/>
              </a:lnSpc>
              <a:buFont typeface="Arial" panose="020B0604020202020204" pitchFamily="34" charset="0"/>
              <a:buChar char="•"/>
            </a:pPr>
            <a:r>
              <a:rPr sz="1700" b="0" dirty="0">
                <a:latin typeface="Arial" panose="020B0604020202020204" pitchFamily="34" charset="0"/>
              </a:rPr>
              <a:t>Additionally, the deque ADT will include the following accessors:</a:t>
            </a:r>
            <a:endParaRPr sz="1700" b="0" dirty="0">
              <a:latin typeface="Arial" panose="020B0604020202020204" pitchFamily="34" charset="0"/>
            </a:endParaRPr>
          </a:p>
          <a:p>
            <a:pPr marL="742950" lvl="1" indent="-285750" algn="just">
              <a:lnSpc>
                <a:spcPct val="110000"/>
              </a:lnSpc>
              <a:buFont typeface="Wingdings" panose="05000000000000000000" charset="0"/>
              <a:buChar char="ü"/>
            </a:pPr>
            <a:r>
              <a:rPr sz="1700" dirty="0">
                <a:latin typeface="Arial" panose="020B0604020202020204" pitchFamily="34" charset="0"/>
              </a:rPr>
              <a:t>first()</a:t>
            </a:r>
            <a:r>
              <a:rPr sz="1700" b="0" dirty="0">
                <a:latin typeface="Arial" panose="020B0604020202020204" pitchFamily="34" charset="0"/>
              </a:rPr>
              <a:t>: Returns the first element of the deque, without removing it (or null if the deque is empty).</a:t>
            </a:r>
            <a:endParaRPr sz="1700" b="0" dirty="0">
              <a:latin typeface="Arial" panose="020B0604020202020204" pitchFamily="34" charset="0"/>
            </a:endParaRPr>
          </a:p>
          <a:p>
            <a:pPr marL="742950" lvl="1" indent="-285750" algn="just">
              <a:lnSpc>
                <a:spcPct val="110000"/>
              </a:lnSpc>
              <a:buFont typeface="Wingdings" panose="05000000000000000000" charset="0"/>
              <a:buChar char="ü"/>
            </a:pPr>
            <a:r>
              <a:rPr sz="1700" dirty="0">
                <a:latin typeface="Arial" panose="020B0604020202020204" pitchFamily="34" charset="0"/>
              </a:rPr>
              <a:t>last()</a:t>
            </a:r>
            <a:r>
              <a:rPr sz="1700" b="0" dirty="0">
                <a:latin typeface="Arial" panose="020B0604020202020204" pitchFamily="34" charset="0"/>
              </a:rPr>
              <a:t>: Returns the last element of the deque, without removing it (or null if the deque is empty).</a:t>
            </a:r>
            <a:endParaRPr sz="1700" b="0" dirty="0">
              <a:latin typeface="Arial" panose="020B0604020202020204" pitchFamily="34" charset="0"/>
            </a:endParaRPr>
          </a:p>
          <a:p>
            <a:pPr marL="742950" lvl="1" indent="-285750" algn="just">
              <a:lnSpc>
                <a:spcPct val="110000"/>
              </a:lnSpc>
              <a:buFont typeface="Wingdings" panose="05000000000000000000" charset="0"/>
              <a:buChar char="ü"/>
            </a:pPr>
            <a:r>
              <a:rPr sz="1700" dirty="0">
                <a:latin typeface="Arial" panose="020B0604020202020204" pitchFamily="34" charset="0"/>
              </a:rPr>
              <a:t>size()</a:t>
            </a:r>
            <a:r>
              <a:rPr sz="1700" b="0" dirty="0">
                <a:latin typeface="Arial" panose="020B0604020202020204" pitchFamily="34" charset="0"/>
              </a:rPr>
              <a:t>: Returns the number of elements in the deque.</a:t>
            </a:r>
            <a:endParaRPr sz="1700" b="0" dirty="0">
              <a:latin typeface="Arial" panose="020B0604020202020204" pitchFamily="34" charset="0"/>
            </a:endParaRPr>
          </a:p>
          <a:p>
            <a:pPr marL="742950" lvl="1" indent="-285750" algn="just">
              <a:lnSpc>
                <a:spcPct val="110000"/>
              </a:lnSpc>
              <a:buFont typeface="Wingdings" panose="05000000000000000000" charset="0"/>
              <a:buChar char="ü"/>
            </a:pPr>
            <a:r>
              <a:rPr sz="1700" dirty="0">
                <a:latin typeface="Arial" panose="020B0604020202020204" pitchFamily="34" charset="0"/>
              </a:rPr>
              <a:t>isEmpty()</a:t>
            </a:r>
            <a:r>
              <a:rPr sz="1700" b="0" dirty="0">
                <a:latin typeface="Arial" panose="020B0604020202020204" pitchFamily="34" charset="0"/>
              </a:rPr>
              <a:t>: Returns a boolean indicating whether the deque is empty.</a:t>
            </a:r>
            <a:endParaRPr sz="1700" b="0" dirty="0">
              <a:latin typeface="Arial" panose="020B0604020202020204" pitchFamily="34" charset="0"/>
            </a:endParaRPr>
          </a:p>
        </p:txBody>
      </p:sp>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074" name="Footer Placeholder 4"/>
          <p:cNvSpPr txBox="1">
            <a:spLocks noGrp="1"/>
          </p:cNvSpPr>
          <p:nvPr>
            <p:ph type="ftr" sz="quarter" idx="11"/>
          </p:nvPr>
        </p:nvSpPr>
        <p:spPr>
          <a:noFill/>
          <a:ln>
            <a:noFill/>
          </a:ln>
        </p:spPr>
        <p:txBody>
          <a:bodyPr anchor="ctr" anchorCtr="0"/>
          <a:lstStyle>
            <a:lvl1pPr marL="0" lvl="0" indent="0" algn="l" defTabSz="914400" rtl="0" eaLnBrk="0" fontAlgn="base" latinLnBrk="0" hangingPunct="0">
              <a:lnSpc>
                <a:spcPct val="100000"/>
              </a:lnSpc>
              <a:spcBef>
                <a:spcPct val="0"/>
              </a:spcBef>
              <a:spcAft>
                <a:spcPct val="0"/>
              </a:spcAft>
              <a:buNone/>
              <a:defRPr sz="4400" b="1" i="0" u="none" kern="1200" baseline="0">
                <a:solidFill>
                  <a:schemeClr val="tx1"/>
                </a:solidFill>
                <a:latin typeface="Arial" panose="020B0604020202020204" pitchFamily="34" charset="0"/>
              </a:defRPr>
            </a:lvl1pPr>
            <a:lvl2pPr marL="457200" lvl="1" indent="0" algn="l" defTabSz="914400" rtl="0" eaLnBrk="1" fontAlgn="base" latinLnBrk="0" hangingPunct="1">
              <a:lnSpc>
                <a:spcPct val="100000"/>
              </a:lnSpc>
              <a:spcBef>
                <a:spcPct val="0"/>
              </a:spcBef>
              <a:spcAft>
                <a:spcPct val="0"/>
              </a:spcAft>
              <a:buNone/>
              <a:defRPr sz="4400" b="1" i="0" u="none" kern="1200" baseline="0">
                <a:solidFill>
                  <a:schemeClr val="tx1"/>
                </a:solidFill>
                <a:latin typeface="Arial" panose="020B0604020202020204" pitchFamily="34" charset="0"/>
                <a:ea typeface="+mn-ea"/>
                <a:cs typeface="+mn-cs"/>
              </a:defRPr>
            </a:lvl2pPr>
            <a:lvl3pPr marL="914400" lvl="2" indent="0" algn="l" defTabSz="914400" rtl="0" eaLnBrk="1" fontAlgn="base" latinLnBrk="0" hangingPunct="1">
              <a:lnSpc>
                <a:spcPct val="100000"/>
              </a:lnSpc>
              <a:spcBef>
                <a:spcPct val="0"/>
              </a:spcBef>
              <a:spcAft>
                <a:spcPct val="0"/>
              </a:spcAft>
              <a:buNone/>
              <a:defRPr sz="4400" b="1" i="0" u="none" kern="1200" baseline="0">
                <a:solidFill>
                  <a:schemeClr val="tx1"/>
                </a:solidFill>
                <a:latin typeface="Arial" panose="020B0604020202020204" pitchFamily="34" charset="0"/>
                <a:ea typeface="+mn-ea"/>
                <a:cs typeface="+mn-cs"/>
              </a:defRPr>
            </a:lvl3pPr>
            <a:lvl4pPr marL="1371600" lvl="3" indent="0" algn="l" defTabSz="914400" rtl="0" eaLnBrk="1" fontAlgn="base" latinLnBrk="0" hangingPunct="1">
              <a:lnSpc>
                <a:spcPct val="100000"/>
              </a:lnSpc>
              <a:spcBef>
                <a:spcPct val="0"/>
              </a:spcBef>
              <a:spcAft>
                <a:spcPct val="0"/>
              </a:spcAft>
              <a:buNone/>
              <a:defRPr sz="4400" b="1" i="0" u="none" kern="1200" baseline="0">
                <a:solidFill>
                  <a:schemeClr val="tx1"/>
                </a:solidFill>
                <a:latin typeface="Arial" panose="020B0604020202020204" pitchFamily="34" charset="0"/>
                <a:ea typeface="+mn-ea"/>
                <a:cs typeface="+mn-cs"/>
              </a:defRPr>
            </a:lvl4pPr>
            <a:lvl5pPr marL="1828800" lvl="4" indent="0" algn="l" defTabSz="914400" rtl="0" eaLnBrk="1" fontAlgn="base" latinLnBrk="0" hangingPunct="1">
              <a:lnSpc>
                <a:spcPct val="100000"/>
              </a:lnSpc>
              <a:spcBef>
                <a:spcPct val="0"/>
              </a:spcBef>
              <a:spcAft>
                <a:spcPct val="0"/>
              </a:spcAft>
              <a:buNone/>
              <a:defRPr sz="4400" b="1" i="0" u="none" kern="1200" baseline="0">
                <a:solidFill>
                  <a:schemeClr val="tx1"/>
                </a:solidFill>
                <a:latin typeface="Arial" panose="020B0604020202020204" pitchFamily="34" charset="0"/>
                <a:ea typeface="+mn-ea"/>
                <a:cs typeface="+mn-cs"/>
              </a:defRPr>
            </a:lvl5pPr>
          </a:lstStyle>
          <a:p>
            <a:pPr lvl="0" algn="ctr" eaLnBrk="1" hangingPunct="1"/>
            <a:r>
              <a:rPr sz="1200" b="0" dirty="0">
                <a:solidFill>
                  <a:srgbClr val="898989"/>
                </a:solidFill>
              </a:rPr>
              <a:t>Data Structures and Algorithms in Java </a:t>
            </a:r>
            <a:endParaRPr sz="1200" b="0" dirty="0">
              <a:solidFill>
                <a:srgbClr val="898989"/>
              </a:solidFill>
            </a:endParaRPr>
          </a:p>
        </p:txBody>
      </p:sp>
      <p:sp>
        <p:nvSpPr>
          <p:cNvPr id="3075" name="Slide Number Placeholder 5"/>
          <p:cNvSpPr txBox="1">
            <a:spLocks noGrp="1"/>
          </p:cNvSpPr>
          <p:nvPr>
            <p:ph type="sldNum" sz="quarter" idx="12"/>
          </p:nvPr>
        </p:nvSpPr>
        <p:spPr>
          <a:noFill/>
          <a:ln>
            <a:noFill/>
          </a:ln>
        </p:spPr>
        <p:txBody>
          <a:bodyPr anchor="ctr" anchorCtr="0"/>
          <a:lstStyle>
            <a:lvl1pPr marL="0" lvl="0" indent="0" algn="l" defTabSz="914400" rtl="0" eaLnBrk="0" fontAlgn="base" latinLnBrk="0" hangingPunct="0">
              <a:lnSpc>
                <a:spcPct val="100000"/>
              </a:lnSpc>
              <a:spcBef>
                <a:spcPct val="0"/>
              </a:spcBef>
              <a:spcAft>
                <a:spcPct val="0"/>
              </a:spcAft>
              <a:buNone/>
              <a:defRPr sz="4400" b="1" i="0" u="none" kern="1200" baseline="0">
                <a:solidFill>
                  <a:schemeClr val="tx1"/>
                </a:solidFill>
                <a:latin typeface="Arial" panose="020B0604020202020204" pitchFamily="34" charset="0"/>
              </a:defRPr>
            </a:lvl1pPr>
            <a:lvl2pPr marL="457200" lvl="1" indent="0" algn="l" defTabSz="914400" rtl="0" eaLnBrk="1" fontAlgn="base" latinLnBrk="0" hangingPunct="1">
              <a:lnSpc>
                <a:spcPct val="100000"/>
              </a:lnSpc>
              <a:spcBef>
                <a:spcPct val="0"/>
              </a:spcBef>
              <a:spcAft>
                <a:spcPct val="0"/>
              </a:spcAft>
              <a:buNone/>
              <a:defRPr sz="4400" b="1" i="0" u="none" kern="1200" baseline="0">
                <a:solidFill>
                  <a:schemeClr val="tx1"/>
                </a:solidFill>
                <a:latin typeface="Arial" panose="020B0604020202020204" pitchFamily="34" charset="0"/>
                <a:ea typeface="+mn-ea"/>
                <a:cs typeface="+mn-cs"/>
              </a:defRPr>
            </a:lvl2pPr>
            <a:lvl3pPr marL="914400" lvl="2" indent="0" algn="l" defTabSz="914400" rtl="0" eaLnBrk="1" fontAlgn="base" latinLnBrk="0" hangingPunct="1">
              <a:lnSpc>
                <a:spcPct val="100000"/>
              </a:lnSpc>
              <a:spcBef>
                <a:spcPct val="0"/>
              </a:spcBef>
              <a:spcAft>
                <a:spcPct val="0"/>
              </a:spcAft>
              <a:buNone/>
              <a:defRPr sz="4400" b="1" i="0" u="none" kern="1200" baseline="0">
                <a:solidFill>
                  <a:schemeClr val="tx1"/>
                </a:solidFill>
                <a:latin typeface="Arial" panose="020B0604020202020204" pitchFamily="34" charset="0"/>
                <a:ea typeface="+mn-ea"/>
                <a:cs typeface="+mn-cs"/>
              </a:defRPr>
            </a:lvl3pPr>
            <a:lvl4pPr marL="1371600" lvl="3" indent="0" algn="l" defTabSz="914400" rtl="0" eaLnBrk="1" fontAlgn="base" latinLnBrk="0" hangingPunct="1">
              <a:lnSpc>
                <a:spcPct val="100000"/>
              </a:lnSpc>
              <a:spcBef>
                <a:spcPct val="0"/>
              </a:spcBef>
              <a:spcAft>
                <a:spcPct val="0"/>
              </a:spcAft>
              <a:buNone/>
              <a:defRPr sz="4400" b="1" i="0" u="none" kern="1200" baseline="0">
                <a:solidFill>
                  <a:schemeClr val="tx1"/>
                </a:solidFill>
                <a:latin typeface="Arial" panose="020B0604020202020204" pitchFamily="34" charset="0"/>
                <a:ea typeface="+mn-ea"/>
                <a:cs typeface="+mn-cs"/>
              </a:defRPr>
            </a:lvl4pPr>
            <a:lvl5pPr marL="1828800" lvl="4" indent="0" algn="l" defTabSz="914400" rtl="0" eaLnBrk="1" fontAlgn="base" latinLnBrk="0" hangingPunct="1">
              <a:lnSpc>
                <a:spcPct val="100000"/>
              </a:lnSpc>
              <a:spcBef>
                <a:spcPct val="0"/>
              </a:spcBef>
              <a:spcAft>
                <a:spcPct val="0"/>
              </a:spcAft>
              <a:buNone/>
              <a:defRPr sz="4400" b="1" i="0" u="none" kern="1200" baseline="0">
                <a:solidFill>
                  <a:schemeClr val="tx1"/>
                </a:solidFill>
                <a:latin typeface="Arial" panose="020B0604020202020204" pitchFamily="34" charset="0"/>
                <a:ea typeface="+mn-ea"/>
                <a:cs typeface="+mn-cs"/>
              </a:defRPr>
            </a:lvl5pPr>
          </a:lstStyle>
          <a:p>
            <a:pPr lvl="0" algn="r" eaLnBrk="1" hangingPunct="1"/>
            <a:fld id="{9A0DB2DC-4C9A-4742-B13C-FB6460FD3503}" type="slidenum">
              <a:rPr lang="en-US" sz="1200" b="0" dirty="0">
                <a:solidFill>
                  <a:srgbClr val="898989"/>
                </a:solidFill>
              </a:rPr>
            </a:fld>
            <a:r>
              <a:rPr sz="1200" b="0" dirty="0">
                <a:solidFill>
                  <a:srgbClr val="898989"/>
                </a:solidFill>
              </a:rPr>
              <a:t>/21</a:t>
            </a:r>
            <a:endParaRPr sz="1200" b="0" dirty="0">
              <a:solidFill>
                <a:srgbClr val="898989"/>
              </a:solidFill>
            </a:endParaRPr>
          </a:p>
        </p:txBody>
      </p:sp>
      <p:sp>
        <p:nvSpPr>
          <p:cNvPr id="3076" name="Rectangle 2"/>
          <p:cNvSpPr>
            <a:spLocks noGrp="1"/>
          </p:cNvSpPr>
          <p:nvPr>
            <p:ph type="title"/>
          </p:nvPr>
        </p:nvSpPr>
        <p:spPr>
          <a:xfrm>
            <a:off x="990600" y="822325"/>
            <a:ext cx="6934200" cy="701675"/>
          </a:xfrm>
        </p:spPr>
        <p:txBody>
          <a:bodyPr vert="horz" wrap="square" lIns="91440" tIns="45720" rIns="91440" bIns="45720" anchor="ctr" anchorCtr="0">
            <a:spAutoFit/>
          </a:bodyPr>
          <a:p>
            <a:r>
              <a:rPr sz="4000" b="1" kern="1200" dirty="0">
                <a:solidFill>
                  <a:schemeClr val="hlink"/>
                </a:solidFill>
                <a:latin typeface="+mj-lt"/>
                <a:ea typeface="+mj-ea"/>
                <a:cs typeface="Arial" panose="020B0604020202020204" pitchFamily="34" charset="0"/>
              </a:rPr>
              <a:t>Queues</a:t>
            </a:r>
            <a:endParaRPr sz="4000" b="1" kern="1200" dirty="0">
              <a:solidFill>
                <a:schemeClr val="hlink"/>
              </a:solidFill>
              <a:latin typeface="+mj-lt"/>
              <a:ea typeface="Arial" panose="020B0604020202020204" pitchFamily="34" charset="0"/>
              <a:cs typeface="+mj-cs"/>
            </a:endParaRPr>
          </a:p>
        </p:txBody>
      </p:sp>
      <p:sp>
        <p:nvSpPr>
          <p:cNvPr id="3077" name="Rectangle 2"/>
          <p:cNvSpPr/>
          <p:nvPr/>
        </p:nvSpPr>
        <p:spPr>
          <a:xfrm>
            <a:off x="990600" y="2027238"/>
            <a:ext cx="4492625" cy="641350"/>
          </a:xfrm>
          <a:prstGeom prst="rect">
            <a:avLst/>
          </a:prstGeom>
          <a:noFill/>
          <a:ln w="9525">
            <a:noFill/>
          </a:ln>
        </p:spPr>
        <p:txBody>
          <a:bodyPr anchor="ctr" anchorCtr="0">
            <a:spAutoFit/>
          </a:bodyPr>
          <a:p>
            <a:pPr eaLnBrk="0" hangingPunct="0"/>
            <a:r>
              <a:rPr sz="3600" dirty="0">
                <a:solidFill>
                  <a:srgbClr val="CC3300"/>
                </a:solidFill>
                <a:latin typeface="Calibri" panose="020F0502020204030204" pitchFamily="34" charset="0"/>
              </a:rPr>
              <a:t>Objectives</a:t>
            </a:r>
            <a:endParaRPr sz="3600" dirty="0">
              <a:solidFill>
                <a:srgbClr val="CC3300"/>
              </a:solidFill>
              <a:latin typeface="Calibri" panose="020F0502020204030204" pitchFamily="34" charset="0"/>
            </a:endParaRPr>
          </a:p>
        </p:txBody>
      </p:sp>
      <p:sp>
        <p:nvSpPr>
          <p:cNvPr id="3078" name="Rectangle 3"/>
          <p:cNvSpPr/>
          <p:nvPr/>
        </p:nvSpPr>
        <p:spPr>
          <a:xfrm>
            <a:off x="990600" y="2895600"/>
            <a:ext cx="7010400" cy="1747838"/>
          </a:xfrm>
          <a:prstGeom prst="rect">
            <a:avLst/>
          </a:prstGeom>
          <a:noFill/>
          <a:ln w="9525">
            <a:noFill/>
          </a:ln>
        </p:spPr>
        <p:txBody>
          <a:bodyPr>
            <a:spAutoFit/>
          </a:bodyPr>
          <a:p>
            <a:pPr marL="319405" indent="-319405" eaLnBrk="0" hangingPunct="0">
              <a:spcBef>
                <a:spcPct val="20000"/>
              </a:spcBef>
              <a:buFont typeface="Arial" panose="020B0604020202020204" pitchFamily="34" charset="0"/>
              <a:buChar char="•"/>
            </a:pPr>
            <a:r>
              <a:rPr sz="3200" b="0" dirty="0">
                <a:latin typeface="Calibri" panose="020F0502020204030204" pitchFamily="34" charset="0"/>
              </a:rPr>
              <a:t>Queues</a:t>
            </a:r>
            <a:endParaRPr sz="3200" b="0" dirty="0">
              <a:latin typeface="Calibri" panose="020F0502020204030204" pitchFamily="34" charset="0"/>
            </a:endParaRPr>
          </a:p>
          <a:p>
            <a:pPr marL="319405" indent="-319405" eaLnBrk="0" hangingPunct="0">
              <a:spcBef>
                <a:spcPct val="20000"/>
              </a:spcBef>
              <a:buFont typeface="Arial" panose="020B0604020202020204" pitchFamily="34" charset="0"/>
              <a:buChar char="•"/>
            </a:pPr>
            <a:r>
              <a:rPr sz="3200" b="0" dirty="0">
                <a:latin typeface="Calibri" panose="020F0502020204030204" pitchFamily="34" charset="0"/>
              </a:rPr>
              <a:t>Priority Queues</a:t>
            </a:r>
            <a:endParaRPr sz="3200" b="0" dirty="0">
              <a:latin typeface="Calibri" panose="020F0502020204030204" pitchFamily="34" charset="0"/>
            </a:endParaRPr>
          </a:p>
          <a:p>
            <a:pPr marL="319405" indent="-319405" eaLnBrk="0" hangingPunct="0">
              <a:spcBef>
                <a:spcPct val="20000"/>
              </a:spcBef>
              <a:buFont typeface="Arial" panose="020B0604020202020204" pitchFamily="34" charset="0"/>
              <a:buChar char="•"/>
            </a:pPr>
            <a:r>
              <a:rPr sz="3200" b="0" dirty="0">
                <a:latin typeface="Calibri" panose="020F0502020204030204" pitchFamily="34" charset="0"/>
              </a:rPr>
              <a:t>Queue interface in java.util</a:t>
            </a:r>
            <a:endParaRPr sz="3200" b="0" dirty="0">
              <a:latin typeface="Calibri" panose="020F0502020204030204" pitchFamily="34" charset="0"/>
            </a:endParaRPr>
          </a:p>
        </p:txBody>
      </p:sp>
    </p:spTree>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434" name="Footer Placeholder 4"/>
          <p:cNvSpPr txBox="1">
            <a:spLocks noGrp="1"/>
          </p:cNvSpPr>
          <p:nvPr>
            <p:ph type="ftr" sz="quarter" idx="11"/>
          </p:nvPr>
        </p:nvSpPr>
        <p:spPr>
          <a:noFill/>
          <a:ln>
            <a:noFill/>
          </a:ln>
        </p:spPr>
        <p:txBody>
          <a:bodyPr anchor="ctr" anchorCtr="0"/>
          <a:lstStyle>
            <a:lvl1pPr marL="0" lvl="0" indent="0" algn="l" defTabSz="914400" rtl="0" eaLnBrk="0" fontAlgn="base" latinLnBrk="0" hangingPunct="0">
              <a:lnSpc>
                <a:spcPct val="100000"/>
              </a:lnSpc>
              <a:spcBef>
                <a:spcPct val="0"/>
              </a:spcBef>
              <a:spcAft>
                <a:spcPct val="0"/>
              </a:spcAft>
              <a:buNone/>
              <a:defRPr sz="4400" b="1" i="0" u="none" kern="1200" baseline="0">
                <a:solidFill>
                  <a:schemeClr val="tx1"/>
                </a:solidFill>
                <a:latin typeface="Arial" panose="020B0604020202020204" pitchFamily="34" charset="0"/>
              </a:defRPr>
            </a:lvl1pPr>
            <a:lvl2pPr marL="457200" lvl="1" indent="0" algn="l" defTabSz="914400" rtl="0" eaLnBrk="1" fontAlgn="base" latinLnBrk="0" hangingPunct="1">
              <a:lnSpc>
                <a:spcPct val="100000"/>
              </a:lnSpc>
              <a:spcBef>
                <a:spcPct val="0"/>
              </a:spcBef>
              <a:spcAft>
                <a:spcPct val="0"/>
              </a:spcAft>
              <a:buNone/>
              <a:defRPr sz="4400" b="1" i="0" u="none" kern="1200" baseline="0">
                <a:solidFill>
                  <a:schemeClr val="tx1"/>
                </a:solidFill>
                <a:latin typeface="Arial" panose="020B0604020202020204" pitchFamily="34" charset="0"/>
                <a:ea typeface="+mn-ea"/>
                <a:cs typeface="+mn-cs"/>
              </a:defRPr>
            </a:lvl2pPr>
            <a:lvl3pPr marL="914400" lvl="2" indent="0" algn="l" defTabSz="914400" rtl="0" eaLnBrk="1" fontAlgn="base" latinLnBrk="0" hangingPunct="1">
              <a:lnSpc>
                <a:spcPct val="100000"/>
              </a:lnSpc>
              <a:spcBef>
                <a:spcPct val="0"/>
              </a:spcBef>
              <a:spcAft>
                <a:spcPct val="0"/>
              </a:spcAft>
              <a:buNone/>
              <a:defRPr sz="4400" b="1" i="0" u="none" kern="1200" baseline="0">
                <a:solidFill>
                  <a:schemeClr val="tx1"/>
                </a:solidFill>
                <a:latin typeface="Arial" panose="020B0604020202020204" pitchFamily="34" charset="0"/>
                <a:ea typeface="+mn-ea"/>
                <a:cs typeface="+mn-cs"/>
              </a:defRPr>
            </a:lvl3pPr>
            <a:lvl4pPr marL="1371600" lvl="3" indent="0" algn="l" defTabSz="914400" rtl="0" eaLnBrk="1" fontAlgn="base" latinLnBrk="0" hangingPunct="1">
              <a:lnSpc>
                <a:spcPct val="100000"/>
              </a:lnSpc>
              <a:spcBef>
                <a:spcPct val="0"/>
              </a:spcBef>
              <a:spcAft>
                <a:spcPct val="0"/>
              </a:spcAft>
              <a:buNone/>
              <a:defRPr sz="4400" b="1" i="0" u="none" kern="1200" baseline="0">
                <a:solidFill>
                  <a:schemeClr val="tx1"/>
                </a:solidFill>
                <a:latin typeface="Arial" panose="020B0604020202020204" pitchFamily="34" charset="0"/>
                <a:ea typeface="+mn-ea"/>
                <a:cs typeface="+mn-cs"/>
              </a:defRPr>
            </a:lvl4pPr>
            <a:lvl5pPr marL="1828800" lvl="4" indent="0" algn="l" defTabSz="914400" rtl="0" eaLnBrk="1" fontAlgn="base" latinLnBrk="0" hangingPunct="1">
              <a:lnSpc>
                <a:spcPct val="100000"/>
              </a:lnSpc>
              <a:spcBef>
                <a:spcPct val="0"/>
              </a:spcBef>
              <a:spcAft>
                <a:spcPct val="0"/>
              </a:spcAft>
              <a:buNone/>
              <a:defRPr sz="4400" b="1" i="0" u="none" kern="1200" baseline="0">
                <a:solidFill>
                  <a:schemeClr val="tx1"/>
                </a:solidFill>
                <a:latin typeface="Arial" panose="020B0604020202020204" pitchFamily="34" charset="0"/>
                <a:ea typeface="+mn-ea"/>
                <a:cs typeface="+mn-cs"/>
              </a:defRPr>
            </a:lvl5pPr>
          </a:lstStyle>
          <a:p>
            <a:pPr lvl="0" algn="ctr" eaLnBrk="1" hangingPunct="1"/>
            <a:r>
              <a:rPr sz="1200" b="0" dirty="0">
                <a:solidFill>
                  <a:srgbClr val="898989"/>
                </a:solidFill>
              </a:rPr>
              <a:t>Data Structures and Algorithms in Java </a:t>
            </a:r>
            <a:endParaRPr sz="1200" b="0" dirty="0">
              <a:solidFill>
                <a:srgbClr val="898989"/>
              </a:solidFill>
            </a:endParaRPr>
          </a:p>
        </p:txBody>
      </p:sp>
      <p:sp>
        <p:nvSpPr>
          <p:cNvPr id="18435" name="Slide Number Placeholder 5"/>
          <p:cNvSpPr txBox="1">
            <a:spLocks noGrp="1"/>
          </p:cNvSpPr>
          <p:nvPr>
            <p:ph type="sldNum" sz="quarter" idx="12"/>
          </p:nvPr>
        </p:nvSpPr>
        <p:spPr>
          <a:noFill/>
          <a:ln>
            <a:noFill/>
          </a:ln>
        </p:spPr>
        <p:txBody>
          <a:bodyPr anchor="ctr" anchorCtr="0"/>
          <a:lstStyle>
            <a:lvl1pPr marL="0" lvl="0" indent="0" algn="l" defTabSz="914400" rtl="0" eaLnBrk="0" fontAlgn="base" latinLnBrk="0" hangingPunct="0">
              <a:lnSpc>
                <a:spcPct val="100000"/>
              </a:lnSpc>
              <a:spcBef>
                <a:spcPct val="0"/>
              </a:spcBef>
              <a:spcAft>
                <a:spcPct val="0"/>
              </a:spcAft>
              <a:buNone/>
              <a:defRPr sz="4400" b="1" i="0" u="none" kern="1200" baseline="0">
                <a:solidFill>
                  <a:schemeClr val="tx1"/>
                </a:solidFill>
                <a:latin typeface="Arial" panose="020B0604020202020204" pitchFamily="34" charset="0"/>
              </a:defRPr>
            </a:lvl1pPr>
            <a:lvl2pPr marL="457200" lvl="1" indent="0" algn="l" defTabSz="914400" rtl="0" eaLnBrk="1" fontAlgn="base" latinLnBrk="0" hangingPunct="1">
              <a:lnSpc>
                <a:spcPct val="100000"/>
              </a:lnSpc>
              <a:spcBef>
                <a:spcPct val="0"/>
              </a:spcBef>
              <a:spcAft>
                <a:spcPct val="0"/>
              </a:spcAft>
              <a:buNone/>
              <a:defRPr sz="4400" b="1" i="0" u="none" kern="1200" baseline="0">
                <a:solidFill>
                  <a:schemeClr val="tx1"/>
                </a:solidFill>
                <a:latin typeface="Arial" panose="020B0604020202020204" pitchFamily="34" charset="0"/>
                <a:ea typeface="+mn-ea"/>
                <a:cs typeface="+mn-cs"/>
              </a:defRPr>
            </a:lvl2pPr>
            <a:lvl3pPr marL="914400" lvl="2" indent="0" algn="l" defTabSz="914400" rtl="0" eaLnBrk="1" fontAlgn="base" latinLnBrk="0" hangingPunct="1">
              <a:lnSpc>
                <a:spcPct val="100000"/>
              </a:lnSpc>
              <a:spcBef>
                <a:spcPct val="0"/>
              </a:spcBef>
              <a:spcAft>
                <a:spcPct val="0"/>
              </a:spcAft>
              <a:buNone/>
              <a:defRPr sz="4400" b="1" i="0" u="none" kern="1200" baseline="0">
                <a:solidFill>
                  <a:schemeClr val="tx1"/>
                </a:solidFill>
                <a:latin typeface="Arial" panose="020B0604020202020204" pitchFamily="34" charset="0"/>
                <a:ea typeface="+mn-ea"/>
                <a:cs typeface="+mn-cs"/>
              </a:defRPr>
            </a:lvl3pPr>
            <a:lvl4pPr marL="1371600" lvl="3" indent="0" algn="l" defTabSz="914400" rtl="0" eaLnBrk="1" fontAlgn="base" latinLnBrk="0" hangingPunct="1">
              <a:lnSpc>
                <a:spcPct val="100000"/>
              </a:lnSpc>
              <a:spcBef>
                <a:spcPct val="0"/>
              </a:spcBef>
              <a:spcAft>
                <a:spcPct val="0"/>
              </a:spcAft>
              <a:buNone/>
              <a:defRPr sz="4400" b="1" i="0" u="none" kern="1200" baseline="0">
                <a:solidFill>
                  <a:schemeClr val="tx1"/>
                </a:solidFill>
                <a:latin typeface="Arial" panose="020B0604020202020204" pitchFamily="34" charset="0"/>
                <a:ea typeface="+mn-ea"/>
                <a:cs typeface="+mn-cs"/>
              </a:defRPr>
            </a:lvl4pPr>
            <a:lvl5pPr marL="1828800" lvl="4" indent="0" algn="l" defTabSz="914400" rtl="0" eaLnBrk="1" fontAlgn="base" latinLnBrk="0" hangingPunct="1">
              <a:lnSpc>
                <a:spcPct val="100000"/>
              </a:lnSpc>
              <a:spcBef>
                <a:spcPct val="0"/>
              </a:spcBef>
              <a:spcAft>
                <a:spcPct val="0"/>
              </a:spcAft>
              <a:buNone/>
              <a:defRPr sz="4400" b="1" i="0" u="none" kern="1200" baseline="0">
                <a:solidFill>
                  <a:schemeClr val="tx1"/>
                </a:solidFill>
                <a:latin typeface="Arial" panose="020B0604020202020204" pitchFamily="34" charset="0"/>
                <a:ea typeface="+mn-ea"/>
                <a:cs typeface="+mn-cs"/>
              </a:defRPr>
            </a:lvl5pPr>
          </a:lstStyle>
          <a:p>
            <a:pPr lvl="0" algn="r" eaLnBrk="1" hangingPunct="1"/>
            <a:fld id="{9A0DB2DC-4C9A-4742-B13C-FB6460FD3503}" type="slidenum">
              <a:rPr lang="en-US" sz="1200" b="0" dirty="0">
                <a:solidFill>
                  <a:srgbClr val="898989"/>
                </a:solidFill>
              </a:rPr>
            </a:fld>
            <a:r>
              <a:rPr sz="1200" b="0" dirty="0">
                <a:solidFill>
                  <a:srgbClr val="898989"/>
                </a:solidFill>
              </a:rPr>
              <a:t>/21</a:t>
            </a:r>
            <a:endParaRPr sz="1200" b="0" dirty="0">
              <a:solidFill>
                <a:srgbClr val="898989"/>
              </a:solidFill>
            </a:endParaRPr>
          </a:p>
        </p:txBody>
      </p:sp>
      <p:sp>
        <p:nvSpPr>
          <p:cNvPr id="18436" name="Rectangle 2"/>
          <p:cNvSpPr>
            <a:spLocks noGrp="1"/>
          </p:cNvSpPr>
          <p:nvPr>
            <p:ph type="title"/>
          </p:nvPr>
        </p:nvSpPr>
        <p:spPr>
          <a:xfrm>
            <a:off x="460375" y="495300"/>
            <a:ext cx="8229600" cy="701675"/>
          </a:xfrm>
        </p:spPr>
        <p:txBody>
          <a:bodyPr vert="horz" wrap="square" lIns="91440" tIns="45720" rIns="91440" bIns="45720" anchor="ctr" anchorCtr="0">
            <a:spAutoFit/>
          </a:bodyPr>
          <a:p>
            <a:r>
              <a:rPr sz="4000" b="1" dirty="0">
                <a:solidFill>
                  <a:srgbClr val="CC3300"/>
                </a:solidFill>
              </a:rPr>
              <a:t>Priority Queues</a:t>
            </a:r>
            <a:endParaRPr sz="4000" b="1" dirty="0">
              <a:solidFill>
                <a:srgbClr val="CC3300"/>
              </a:solidFill>
            </a:endParaRPr>
          </a:p>
        </p:txBody>
      </p:sp>
      <p:sp>
        <p:nvSpPr>
          <p:cNvPr id="4" name="Slide Number Placeholder 3"/>
          <p:cNvSpPr txBox="1">
            <a:spLocks noGrp="1"/>
          </p:cNvSpPr>
          <p:nvPr/>
        </p:nvSpPr>
        <p:spPr>
          <a:xfrm>
            <a:off x="0" y="1271588"/>
            <a:ext cx="533400" cy="244475"/>
          </a:xfrm>
          <a:prstGeom prst="rect">
            <a:avLst/>
          </a:prstGeom>
          <a:noFill/>
        </p:spPr>
        <p:txBody>
          <a:bodyPr anchor="ctr"/>
          <a:p>
            <a:pPr algn="ctr">
              <a:lnSpc>
                <a:spcPct val="80000"/>
              </a:lnSpc>
              <a:buNone/>
            </a:pPr>
            <a:r>
              <a:rPr sz="1200" dirty="0">
                <a:solidFill>
                  <a:srgbClr val="FFFFFF"/>
                </a:solidFill>
                <a:latin typeface="Arial" panose="020B0604020202020204" pitchFamily="34" charset="0"/>
              </a:rPr>
              <a:t> </a:t>
            </a:r>
            <a:fld id="{9A0DB2DC-4C9A-4742-B13C-FB6460FD3503}" type="slidenum">
              <a:rPr lang="en-US" sz="1200" dirty="0">
                <a:solidFill>
                  <a:srgbClr val="FFFFFF"/>
                </a:solidFill>
                <a:latin typeface="Arial" panose="020B0604020202020204" pitchFamily="34" charset="0"/>
              </a:rPr>
            </a:fld>
            <a:endParaRPr lang="en-US" sz="1200" dirty="0">
              <a:solidFill>
                <a:srgbClr val="FFFFFF"/>
              </a:solidFill>
              <a:latin typeface="Arial" panose="020B0604020202020204" pitchFamily="34" charset="0"/>
            </a:endParaRPr>
          </a:p>
        </p:txBody>
      </p:sp>
      <p:sp>
        <p:nvSpPr>
          <p:cNvPr id="18438" name="Rectangle 3"/>
          <p:cNvSpPr>
            <a:spLocks noGrp="1"/>
          </p:cNvSpPr>
          <p:nvPr>
            <p:ph sz="quarter" idx="1"/>
          </p:nvPr>
        </p:nvSpPr>
        <p:spPr>
          <a:xfrm>
            <a:off x="495935" y="1270000"/>
            <a:ext cx="8229600" cy="2061210"/>
          </a:xfrm>
        </p:spPr>
        <p:txBody>
          <a:bodyPr vert="horz" wrap="square" lIns="91440" tIns="45720" rIns="91440" bIns="45720" anchor="t" anchorCtr="0">
            <a:spAutoFit/>
          </a:bodyPr>
          <a:lstStyle>
            <a:lvl1pPr lvl="0">
              <a:buClrTx/>
              <a:buSzTx/>
              <a:buFont typeface="Arial" panose="020B0604020202020204" pitchFamily="34" charset="0"/>
              <a:defRPr sz="2400"/>
            </a:lvl1pPr>
            <a:lvl2pPr lvl="1">
              <a:buClrTx/>
              <a:buSzTx/>
              <a:buFont typeface="Arial" panose="020B0604020202020204" pitchFamily="34" charset="0"/>
              <a:defRPr sz="2000"/>
            </a:lvl2pPr>
            <a:lvl3pPr lvl="2">
              <a:buClrTx/>
              <a:buSzTx/>
              <a:buFont typeface="Arial" panose="020B0604020202020204" pitchFamily="34" charset="0"/>
              <a:defRPr sz="1800"/>
            </a:lvl3pPr>
            <a:lvl4pPr lvl="3">
              <a:buClrTx/>
              <a:buSzTx/>
              <a:buFont typeface="Arial" panose="020B0604020202020204" pitchFamily="34" charset="0"/>
              <a:defRPr sz="1600"/>
            </a:lvl4pPr>
            <a:lvl5pPr lvl="4">
              <a:buClrTx/>
              <a:buSzTx/>
              <a:buFont typeface="Arial" panose="020B0604020202020204" pitchFamily="34" charset="0"/>
              <a:defRPr sz="1600"/>
            </a:lvl5pPr>
          </a:lstStyle>
          <a:p>
            <a:pPr marL="457200" lvl="0" indent="-457200"/>
            <a:r>
              <a:rPr sz="2000" dirty="0"/>
              <a:t>A </a:t>
            </a:r>
            <a:r>
              <a:rPr sz="2000" b="1" dirty="0"/>
              <a:t>priority queue</a:t>
            </a:r>
            <a:r>
              <a:rPr sz="2000" dirty="0"/>
              <a:t> can be assigned to enable a particular process, or event, to be executed out of sequence without affecting overall system operation </a:t>
            </a:r>
            <a:endParaRPr sz="2000" dirty="0"/>
          </a:p>
          <a:p>
            <a:pPr marL="457200" lvl="0" indent="-457200"/>
            <a:r>
              <a:rPr sz="2000" dirty="0"/>
              <a:t>FIFO rule is broken in these situations</a:t>
            </a:r>
            <a:endParaRPr sz="2000" dirty="0"/>
          </a:p>
          <a:p>
            <a:pPr marL="457200" lvl="0" indent="-457200"/>
            <a:r>
              <a:rPr sz="2000" dirty="0"/>
              <a:t>In priority queues, elements are dequeued according to their priority and their current queue position</a:t>
            </a:r>
            <a:endParaRPr sz="2000" dirty="0"/>
          </a:p>
        </p:txBody>
      </p:sp>
      <p:pic>
        <p:nvPicPr>
          <p:cNvPr id="2" name="Picture 1"/>
          <p:cNvPicPr>
            <a:picLocks noChangeAspect="1"/>
          </p:cNvPicPr>
          <p:nvPr/>
        </p:nvPicPr>
        <p:blipFill>
          <a:blip r:embed="rId1"/>
          <a:stretch>
            <a:fillRect/>
          </a:stretch>
        </p:blipFill>
        <p:spPr>
          <a:xfrm>
            <a:off x="970280" y="3404235"/>
            <a:ext cx="7162165" cy="3317240"/>
          </a:xfrm>
          <a:prstGeom prst="rect">
            <a:avLst/>
          </a:prstGeom>
        </p:spPr>
      </p:pic>
    </p:spTree>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8" name="Footer Placeholder 4"/>
          <p:cNvSpPr txBox="1">
            <a:spLocks noGrp="1"/>
          </p:cNvSpPr>
          <p:nvPr>
            <p:ph type="ftr" sz="quarter" idx="11"/>
          </p:nvPr>
        </p:nvSpPr>
        <p:spPr>
          <a:noFill/>
          <a:ln>
            <a:noFill/>
          </a:ln>
        </p:spPr>
        <p:txBody>
          <a:bodyPr anchor="ctr" anchorCtr="0"/>
          <a:lstStyle>
            <a:lvl1pPr marL="0" lvl="0" indent="0" algn="l" defTabSz="914400" rtl="0" eaLnBrk="0" fontAlgn="base" latinLnBrk="0" hangingPunct="0">
              <a:lnSpc>
                <a:spcPct val="100000"/>
              </a:lnSpc>
              <a:spcBef>
                <a:spcPct val="0"/>
              </a:spcBef>
              <a:spcAft>
                <a:spcPct val="0"/>
              </a:spcAft>
              <a:buNone/>
              <a:defRPr sz="4400" b="1" i="0" u="none" kern="1200" baseline="0">
                <a:solidFill>
                  <a:schemeClr val="tx1"/>
                </a:solidFill>
                <a:latin typeface="Arial" panose="020B0604020202020204" pitchFamily="34" charset="0"/>
              </a:defRPr>
            </a:lvl1pPr>
            <a:lvl2pPr marL="457200" lvl="1" indent="0" algn="l" defTabSz="914400" rtl="0" eaLnBrk="1" fontAlgn="base" latinLnBrk="0" hangingPunct="1">
              <a:lnSpc>
                <a:spcPct val="100000"/>
              </a:lnSpc>
              <a:spcBef>
                <a:spcPct val="0"/>
              </a:spcBef>
              <a:spcAft>
                <a:spcPct val="0"/>
              </a:spcAft>
              <a:buNone/>
              <a:defRPr sz="4400" b="1" i="0" u="none" kern="1200" baseline="0">
                <a:solidFill>
                  <a:schemeClr val="tx1"/>
                </a:solidFill>
                <a:latin typeface="Arial" panose="020B0604020202020204" pitchFamily="34" charset="0"/>
                <a:ea typeface="+mn-ea"/>
                <a:cs typeface="+mn-cs"/>
              </a:defRPr>
            </a:lvl2pPr>
            <a:lvl3pPr marL="914400" lvl="2" indent="0" algn="l" defTabSz="914400" rtl="0" eaLnBrk="1" fontAlgn="base" latinLnBrk="0" hangingPunct="1">
              <a:lnSpc>
                <a:spcPct val="100000"/>
              </a:lnSpc>
              <a:spcBef>
                <a:spcPct val="0"/>
              </a:spcBef>
              <a:spcAft>
                <a:spcPct val="0"/>
              </a:spcAft>
              <a:buNone/>
              <a:defRPr sz="4400" b="1" i="0" u="none" kern="1200" baseline="0">
                <a:solidFill>
                  <a:schemeClr val="tx1"/>
                </a:solidFill>
                <a:latin typeface="Arial" panose="020B0604020202020204" pitchFamily="34" charset="0"/>
                <a:ea typeface="+mn-ea"/>
                <a:cs typeface="+mn-cs"/>
              </a:defRPr>
            </a:lvl3pPr>
            <a:lvl4pPr marL="1371600" lvl="3" indent="0" algn="l" defTabSz="914400" rtl="0" eaLnBrk="1" fontAlgn="base" latinLnBrk="0" hangingPunct="1">
              <a:lnSpc>
                <a:spcPct val="100000"/>
              </a:lnSpc>
              <a:spcBef>
                <a:spcPct val="0"/>
              </a:spcBef>
              <a:spcAft>
                <a:spcPct val="0"/>
              </a:spcAft>
              <a:buNone/>
              <a:defRPr sz="4400" b="1" i="0" u="none" kern="1200" baseline="0">
                <a:solidFill>
                  <a:schemeClr val="tx1"/>
                </a:solidFill>
                <a:latin typeface="Arial" panose="020B0604020202020204" pitchFamily="34" charset="0"/>
                <a:ea typeface="+mn-ea"/>
                <a:cs typeface="+mn-cs"/>
              </a:defRPr>
            </a:lvl4pPr>
            <a:lvl5pPr marL="1828800" lvl="4" indent="0" algn="l" defTabSz="914400" rtl="0" eaLnBrk="1" fontAlgn="base" latinLnBrk="0" hangingPunct="1">
              <a:lnSpc>
                <a:spcPct val="100000"/>
              </a:lnSpc>
              <a:spcBef>
                <a:spcPct val="0"/>
              </a:spcBef>
              <a:spcAft>
                <a:spcPct val="0"/>
              </a:spcAft>
              <a:buNone/>
              <a:defRPr sz="4400" b="1" i="0" u="none" kern="1200" baseline="0">
                <a:solidFill>
                  <a:schemeClr val="tx1"/>
                </a:solidFill>
                <a:latin typeface="Arial" panose="020B0604020202020204" pitchFamily="34" charset="0"/>
                <a:ea typeface="+mn-ea"/>
                <a:cs typeface="+mn-cs"/>
              </a:defRPr>
            </a:lvl5pPr>
          </a:lstStyle>
          <a:p>
            <a:pPr lvl="0" algn="ctr" eaLnBrk="1" hangingPunct="1"/>
            <a:r>
              <a:rPr sz="1200" b="0" dirty="0">
                <a:solidFill>
                  <a:srgbClr val="898989"/>
                </a:solidFill>
              </a:rPr>
              <a:t>Data Structures and Algorithms in Java </a:t>
            </a:r>
            <a:endParaRPr sz="1200" b="0" dirty="0">
              <a:solidFill>
                <a:srgbClr val="898989"/>
              </a:solidFill>
            </a:endParaRPr>
          </a:p>
        </p:txBody>
      </p:sp>
      <p:sp>
        <p:nvSpPr>
          <p:cNvPr id="19459" name="Slide Number Placeholder 5"/>
          <p:cNvSpPr txBox="1">
            <a:spLocks noGrp="1"/>
          </p:cNvSpPr>
          <p:nvPr>
            <p:ph type="sldNum" sz="quarter" idx="12"/>
          </p:nvPr>
        </p:nvSpPr>
        <p:spPr>
          <a:noFill/>
          <a:ln>
            <a:noFill/>
          </a:ln>
        </p:spPr>
        <p:txBody>
          <a:bodyPr anchor="ctr" anchorCtr="0"/>
          <a:lstStyle>
            <a:lvl1pPr marL="0" lvl="0" indent="0" algn="l" defTabSz="914400" rtl="0" eaLnBrk="0" fontAlgn="base" latinLnBrk="0" hangingPunct="0">
              <a:lnSpc>
                <a:spcPct val="100000"/>
              </a:lnSpc>
              <a:spcBef>
                <a:spcPct val="0"/>
              </a:spcBef>
              <a:spcAft>
                <a:spcPct val="0"/>
              </a:spcAft>
              <a:buNone/>
              <a:defRPr sz="4400" b="1" i="0" u="none" kern="1200" baseline="0">
                <a:solidFill>
                  <a:schemeClr val="tx1"/>
                </a:solidFill>
                <a:latin typeface="Arial" panose="020B0604020202020204" pitchFamily="34" charset="0"/>
              </a:defRPr>
            </a:lvl1pPr>
            <a:lvl2pPr marL="457200" lvl="1" indent="0" algn="l" defTabSz="914400" rtl="0" eaLnBrk="1" fontAlgn="base" latinLnBrk="0" hangingPunct="1">
              <a:lnSpc>
                <a:spcPct val="100000"/>
              </a:lnSpc>
              <a:spcBef>
                <a:spcPct val="0"/>
              </a:spcBef>
              <a:spcAft>
                <a:spcPct val="0"/>
              </a:spcAft>
              <a:buNone/>
              <a:defRPr sz="4400" b="1" i="0" u="none" kern="1200" baseline="0">
                <a:solidFill>
                  <a:schemeClr val="tx1"/>
                </a:solidFill>
                <a:latin typeface="Arial" panose="020B0604020202020204" pitchFamily="34" charset="0"/>
                <a:ea typeface="+mn-ea"/>
                <a:cs typeface="+mn-cs"/>
              </a:defRPr>
            </a:lvl2pPr>
            <a:lvl3pPr marL="914400" lvl="2" indent="0" algn="l" defTabSz="914400" rtl="0" eaLnBrk="1" fontAlgn="base" latinLnBrk="0" hangingPunct="1">
              <a:lnSpc>
                <a:spcPct val="100000"/>
              </a:lnSpc>
              <a:spcBef>
                <a:spcPct val="0"/>
              </a:spcBef>
              <a:spcAft>
                <a:spcPct val="0"/>
              </a:spcAft>
              <a:buNone/>
              <a:defRPr sz="4400" b="1" i="0" u="none" kern="1200" baseline="0">
                <a:solidFill>
                  <a:schemeClr val="tx1"/>
                </a:solidFill>
                <a:latin typeface="Arial" panose="020B0604020202020204" pitchFamily="34" charset="0"/>
                <a:ea typeface="+mn-ea"/>
                <a:cs typeface="+mn-cs"/>
              </a:defRPr>
            </a:lvl3pPr>
            <a:lvl4pPr marL="1371600" lvl="3" indent="0" algn="l" defTabSz="914400" rtl="0" eaLnBrk="1" fontAlgn="base" latinLnBrk="0" hangingPunct="1">
              <a:lnSpc>
                <a:spcPct val="100000"/>
              </a:lnSpc>
              <a:spcBef>
                <a:spcPct val="0"/>
              </a:spcBef>
              <a:spcAft>
                <a:spcPct val="0"/>
              </a:spcAft>
              <a:buNone/>
              <a:defRPr sz="4400" b="1" i="0" u="none" kern="1200" baseline="0">
                <a:solidFill>
                  <a:schemeClr val="tx1"/>
                </a:solidFill>
                <a:latin typeface="Arial" panose="020B0604020202020204" pitchFamily="34" charset="0"/>
                <a:ea typeface="+mn-ea"/>
                <a:cs typeface="+mn-cs"/>
              </a:defRPr>
            </a:lvl4pPr>
            <a:lvl5pPr marL="1828800" lvl="4" indent="0" algn="l" defTabSz="914400" rtl="0" eaLnBrk="1" fontAlgn="base" latinLnBrk="0" hangingPunct="1">
              <a:lnSpc>
                <a:spcPct val="100000"/>
              </a:lnSpc>
              <a:spcBef>
                <a:spcPct val="0"/>
              </a:spcBef>
              <a:spcAft>
                <a:spcPct val="0"/>
              </a:spcAft>
              <a:buNone/>
              <a:defRPr sz="4400" b="1" i="0" u="none" kern="1200" baseline="0">
                <a:solidFill>
                  <a:schemeClr val="tx1"/>
                </a:solidFill>
                <a:latin typeface="Arial" panose="020B0604020202020204" pitchFamily="34" charset="0"/>
                <a:ea typeface="+mn-ea"/>
                <a:cs typeface="+mn-cs"/>
              </a:defRPr>
            </a:lvl5pPr>
          </a:lstStyle>
          <a:p>
            <a:pPr lvl="0" algn="r" eaLnBrk="1" hangingPunct="1"/>
            <a:fld id="{9A0DB2DC-4C9A-4742-B13C-FB6460FD3503}" type="slidenum">
              <a:rPr lang="en-US" sz="1200" b="0" dirty="0">
                <a:solidFill>
                  <a:srgbClr val="898989"/>
                </a:solidFill>
              </a:rPr>
            </a:fld>
            <a:r>
              <a:rPr sz="1200" b="0" dirty="0">
                <a:solidFill>
                  <a:srgbClr val="898989"/>
                </a:solidFill>
              </a:rPr>
              <a:t>/21</a:t>
            </a:r>
            <a:endParaRPr sz="1200" b="0" dirty="0">
              <a:solidFill>
                <a:srgbClr val="898989"/>
              </a:solidFill>
            </a:endParaRPr>
          </a:p>
        </p:txBody>
      </p:sp>
      <p:sp>
        <p:nvSpPr>
          <p:cNvPr id="19460" name="Rectangle 7"/>
          <p:cNvSpPr>
            <a:spLocks noGrp="1"/>
          </p:cNvSpPr>
          <p:nvPr>
            <p:ph type="title"/>
          </p:nvPr>
        </p:nvSpPr>
        <p:spPr>
          <a:xfrm>
            <a:off x="152400" y="334963"/>
            <a:ext cx="8610600" cy="579437"/>
          </a:xfrm>
        </p:spPr>
        <p:txBody>
          <a:bodyPr vert="horz" wrap="square" lIns="91440" tIns="45720" rIns="91440" bIns="45720" anchor="ctr" anchorCtr="0">
            <a:spAutoFit/>
          </a:bodyPr>
          <a:p>
            <a:r>
              <a:rPr sz="3200" b="1" dirty="0">
                <a:solidFill>
                  <a:srgbClr val="CC3300"/>
                </a:solidFill>
              </a:rPr>
              <a:t>Array implementation of a priority queue - 1</a:t>
            </a:r>
            <a:endParaRPr sz="3200" b="1" dirty="0">
              <a:solidFill>
                <a:srgbClr val="CC3300"/>
              </a:solidFill>
            </a:endParaRPr>
          </a:p>
        </p:txBody>
      </p:sp>
      <p:sp>
        <p:nvSpPr>
          <p:cNvPr id="5" name="Slide Number Placeholder 3"/>
          <p:cNvSpPr txBox="1">
            <a:spLocks noGrp="1"/>
          </p:cNvSpPr>
          <p:nvPr/>
        </p:nvSpPr>
        <p:spPr>
          <a:xfrm>
            <a:off x="0" y="1271588"/>
            <a:ext cx="533400" cy="244475"/>
          </a:xfrm>
          <a:prstGeom prst="rect">
            <a:avLst/>
          </a:prstGeom>
          <a:noFill/>
        </p:spPr>
        <p:txBody>
          <a:bodyPr anchor="ctr"/>
          <a:p>
            <a:pPr algn="ctr">
              <a:lnSpc>
                <a:spcPct val="80000"/>
              </a:lnSpc>
              <a:buNone/>
            </a:pPr>
            <a:r>
              <a:rPr sz="1200" dirty="0">
                <a:solidFill>
                  <a:srgbClr val="FFFFFF"/>
                </a:solidFill>
                <a:latin typeface="Arial" panose="020B0604020202020204" pitchFamily="34" charset="0"/>
              </a:rPr>
              <a:t> </a:t>
            </a:r>
            <a:fld id="{9A0DB2DC-4C9A-4742-B13C-FB6460FD3503}" type="slidenum">
              <a:rPr lang="en-US" sz="1200" dirty="0">
                <a:solidFill>
                  <a:srgbClr val="FFFFFF"/>
                </a:solidFill>
                <a:latin typeface="Arial" panose="020B0604020202020204" pitchFamily="34" charset="0"/>
              </a:rPr>
            </a:fld>
            <a:endParaRPr lang="en-US" sz="1200" dirty="0">
              <a:solidFill>
                <a:srgbClr val="FFFFFF"/>
              </a:solidFill>
              <a:latin typeface="Arial" panose="020B0604020202020204" pitchFamily="34" charset="0"/>
            </a:endParaRPr>
          </a:p>
        </p:txBody>
      </p:sp>
      <p:sp>
        <p:nvSpPr>
          <p:cNvPr id="19462" name="Content Placeholder 5"/>
          <p:cNvSpPr txBox="1"/>
          <p:nvPr/>
        </p:nvSpPr>
        <p:spPr>
          <a:xfrm>
            <a:off x="457200" y="1066800"/>
            <a:ext cx="3886200" cy="5329238"/>
          </a:xfrm>
          <a:prstGeom prst="rect">
            <a:avLst/>
          </a:prstGeom>
          <a:solidFill>
            <a:srgbClr val="CCECFF"/>
          </a:solidFill>
          <a:ln w="19050" cap="flat" cmpd="sng">
            <a:solidFill>
              <a:schemeClr val="accent2"/>
            </a:solidFill>
            <a:prstDash val="solid"/>
            <a:miter/>
            <a:headEnd type="none" w="med" len="med"/>
            <a:tailEnd type="none" w="med" len="med"/>
          </a:ln>
        </p:spPr>
        <p:txBody>
          <a:bodyPr>
            <a:spAutoFit/>
          </a:bodyPr>
          <a:p>
            <a:pPr marL="319405" indent="-319405"/>
            <a:r>
              <a:rPr sz="1800" b="0" dirty="0">
                <a:latin typeface="Arial" panose="020B0604020202020204" pitchFamily="34" charset="0"/>
              </a:rPr>
              <a:t>class PriorityQueue</a:t>
            </a:r>
            <a:endParaRPr sz="1800" b="0" dirty="0">
              <a:latin typeface="Arial" panose="020B0604020202020204" pitchFamily="34" charset="0"/>
            </a:endParaRPr>
          </a:p>
          <a:p>
            <a:pPr marL="319405" indent="-319405"/>
            <a:r>
              <a:rPr sz="1800" b="0" dirty="0">
                <a:latin typeface="Arial" panose="020B0604020202020204" pitchFamily="34" charset="0"/>
              </a:rPr>
              <a:t>  { protected  float [] a; int top, max;</a:t>
            </a:r>
            <a:endParaRPr sz="1800" b="0" dirty="0">
              <a:latin typeface="Arial" panose="020B0604020202020204" pitchFamily="34" charset="0"/>
            </a:endParaRPr>
          </a:p>
          <a:p>
            <a:pPr marL="319405" indent="-319405"/>
            <a:r>
              <a:rPr sz="1800" b="0" dirty="0">
                <a:latin typeface="Arial" panose="020B0604020202020204" pitchFamily="34" charset="0"/>
              </a:rPr>
              <a:t>    public PriorityQueue() </a:t>
            </a:r>
            <a:endParaRPr sz="1800" b="0" dirty="0">
              <a:latin typeface="Arial" panose="020B0604020202020204" pitchFamily="34" charset="0"/>
            </a:endParaRPr>
          </a:p>
          <a:p>
            <a:pPr marL="319405" indent="-319405"/>
            <a:r>
              <a:rPr sz="1800" b="0" dirty="0">
                <a:latin typeface="Arial" panose="020B0604020202020204" pitchFamily="34" charset="0"/>
              </a:rPr>
              <a:t>      { this(50);</a:t>
            </a:r>
            <a:endParaRPr sz="1800" b="0" dirty="0">
              <a:latin typeface="Arial" panose="020B0604020202020204" pitchFamily="34" charset="0"/>
            </a:endParaRPr>
          </a:p>
          <a:p>
            <a:pPr marL="319405" indent="-319405"/>
            <a:r>
              <a:rPr sz="1800" b="0" dirty="0">
                <a:latin typeface="Arial" panose="020B0604020202020204" pitchFamily="34" charset="0"/>
              </a:rPr>
              <a:t>      }</a:t>
            </a:r>
            <a:endParaRPr sz="1800" b="0" dirty="0">
              <a:latin typeface="Arial" panose="020B0604020202020204" pitchFamily="34" charset="0"/>
            </a:endParaRPr>
          </a:p>
          <a:p>
            <a:pPr marL="319405" indent="-319405"/>
            <a:r>
              <a:rPr sz="1800" b="0" dirty="0">
                <a:latin typeface="Arial" panose="020B0604020202020204" pitchFamily="34" charset="0"/>
              </a:rPr>
              <a:t>    public PriorityQueue(int max1) </a:t>
            </a:r>
            <a:endParaRPr sz="1800" b="0" dirty="0">
              <a:latin typeface="Arial" panose="020B0604020202020204" pitchFamily="34" charset="0"/>
            </a:endParaRPr>
          </a:p>
          <a:p>
            <a:pPr marL="319405" indent="-319405"/>
            <a:r>
              <a:rPr sz="1800" b="0" dirty="0">
                <a:latin typeface="Arial" panose="020B0604020202020204" pitchFamily="34" charset="0"/>
              </a:rPr>
              <a:t>      { max = max1;</a:t>
            </a:r>
            <a:endParaRPr sz="1800" b="0" dirty="0">
              <a:latin typeface="Arial" panose="020B0604020202020204" pitchFamily="34" charset="0"/>
            </a:endParaRPr>
          </a:p>
          <a:p>
            <a:pPr marL="319405" indent="-319405"/>
            <a:r>
              <a:rPr sz="1800" b="0" dirty="0">
                <a:latin typeface="Arial" panose="020B0604020202020204" pitchFamily="34" charset="0"/>
              </a:rPr>
              <a:t>        a =  new float[max];</a:t>
            </a:r>
            <a:endParaRPr sz="1800" b="0" dirty="0">
              <a:latin typeface="Arial" panose="020B0604020202020204" pitchFamily="34" charset="0"/>
            </a:endParaRPr>
          </a:p>
          <a:p>
            <a:pPr marL="319405" indent="-319405"/>
            <a:r>
              <a:rPr sz="1800" b="0" dirty="0">
                <a:latin typeface="Arial" panose="020B0604020202020204" pitchFamily="34" charset="0"/>
              </a:rPr>
              <a:t>        top = -1;</a:t>
            </a:r>
            <a:endParaRPr sz="1800" b="0" dirty="0">
              <a:latin typeface="Arial" panose="020B0604020202020204" pitchFamily="34" charset="0"/>
            </a:endParaRPr>
          </a:p>
          <a:p>
            <a:pPr marL="319405" indent="-319405"/>
            <a:r>
              <a:rPr sz="1800" b="0" dirty="0">
                <a:latin typeface="Arial" panose="020B0604020202020204" pitchFamily="34" charset="0"/>
              </a:rPr>
              <a:t>      }</a:t>
            </a:r>
            <a:endParaRPr sz="1800" b="0" dirty="0">
              <a:latin typeface="Arial" panose="020B0604020202020204" pitchFamily="34" charset="0"/>
            </a:endParaRPr>
          </a:p>
          <a:p>
            <a:pPr marL="319405" indent="-319405"/>
            <a:r>
              <a:rPr sz="1800" b="0" dirty="0">
                <a:latin typeface="Arial" panose="020B0604020202020204" pitchFamily="34" charset="0"/>
              </a:rPr>
              <a:t>    protected  boolean grow()</a:t>
            </a:r>
            <a:endParaRPr sz="1800" b="0" dirty="0">
              <a:latin typeface="Arial" panose="020B0604020202020204" pitchFamily="34" charset="0"/>
            </a:endParaRPr>
          </a:p>
          <a:p>
            <a:pPr marL="319405" indent="-319405"/>
            <a:r>
              <a:rPr sz="1800" b="0" dirty="0">
                <a:latin typeface="Arial" panose="020B0604020202020204" pitchFamily="34" charset="0"/>
              </a:rPr>
              <a:t>      { int max1 = max + max/2;</a:t>
            </a:r>
            <a:endParaRPr sz="1800" b="0" dirty="0">
              <a:latin typeface="Arial" panose="020B0604020202020204" pitchFamily="34" charset="0"/>
            </a:endParaRPr>
          </a:p>
          <a:p>
            <a:pPr marL="319405" indent="-319405"/>
            <a:r>
              <a:rPr sz="1800" b="0" dirty="0">
                <a:latin typeface="Arial" panose="020B0604020202020204" pitchFamily="34" charset="0"/>
              </a:rPr>
              <a:t>        float [] a1 = new float[max1];</a:t>
            </a:r>
            <a:endParaRPr sz="1800" b="0" dirty="0">
              <a:latin typeface="Arial" panose="020B0604020202020204" pitchFamily="34" charset="0"/>
            </a:endParaRPr>
          </a:p>
          <a:p>
            <a:pPr marL="319405" indent="-319405"/>
            <a:r>
              <a:rPr sz="1800" b="0" dirty="0">
                <a:latin typeface="Arial" panose="020B0604020202020204" pitchFamily="34" charset="0"/>
              </a:rPr>
              <a:t>        if(a1 == null) return(false);</a:t>
            </a:r>
            <a:endParaRPr sz="1800" b="0" dirty="0">
              <a:latin typeface="Arial" panose="020B0604020202020204" pitchFamily="34" charset="0"/>
            </a:endParaRPr>
          </a:p>
          <a:p>
            <a:pPr marL="319405" indent="-319405"/>
            <a:r>
              <a:rPr sz="1800" b="0" dirty="0">
                <a:latin typeface="Arial" panose="020B0604020202020204" pitchFamily="34" charset="0"/>
              </a:rPr>
              <a:t>        for(int i =0; i&lt;=top; i++)</a:t>
            </a:r>
            <a:endParaRPr sz="1800" b="0" dirty="0">
              <a:latin typeface="Arial" panose="020B0604020202020204" pitchFamily="34" charset="0"/>
            </a:endParaRPr>
          </a:p>
          <a:p>
            <a:pPr marL="319405" indent="-319405"/>
            <a:r>
              <a:rPr sz="1800" b="0" dirty="0">
                <a:latin typeface="Arial" panose="020B0604020202020204" pitchFamily="34" charset="0"/>
              </a:rPr>
              <a:t>             a1[i] = a[i];</a:t>
            </a:r>
            <a:endParaRPr sz="1800" b="0" dirty="0">
              <a:latin typeface="Arial" panose="020B0604020202020204" pitchFamily="34" charset="0"/>
            </a:endParaRPr>
          </a:p>
          <a:p>
            <a:pPr marL="319405" indent="-319405"/>
            <a:r>
              <a:rPr sz="1800" b="0" dirty="0">
                <a:latin typeface="Arial" panose="020B0604020202020204" pitchFamily="34" charset="0"/>
              </a:rPr>
              <a:t>         a = a1;</a:t>
            </a:r>
            <a:endParaRPr sz="1800" b="0" dirty="0">
              <a:latin typeface="Arial" panose="020B0604020202020204" pitchFamily="34" charset="0"/>
            </a:endParaRPr>
          </a:p>
          <a:p>
            <a:pPr marL="319405" indent="-319405"/>
            <a:r>
              <a:rPr sz="1800" b="0" dirty="0">
                <a:latin typeface="Arial" panose="020B0604020202020204" pitchFamily="34" charset="0"/>
              </a:rPr>
              <a:t>        return(true);</a:t>
            </a:r>
            <a:endParaRPr sz="1800" b="0" dirty="0">
              <a:latin typeface="Arial" panose="020B0604020202020204" pitchFamily="34" charset="0"/>
            </a:endParaRPr>
          </a:p>
          <a:p>
            <a:pPr marL="319405" indent="-319405"/>
            <a:r>
              <a:rPr sz="1800" b="0" dirty="0">
                <a:latin typeface="Arial" panose="020B0604020202020204" pitchFamily="34" charset="0"/>
              </a:rPr>
              <a:t>      }</a:t>
            </a:r>
            <a:endParaRPr sz="1800" b="0" dirty="0">
              <a:latin typeface="Arial" panose="020B0604020202020204" pitchFamily="34" charset="0"/>
            </a:endParaRPr>
          </a:p>
        </p:txBody>
      </p:sp>
      <p:sp>
        <p:nvSpPr>
          <p:cNvPr id="19463" name="Content Placeholder 5"/>
          <p:cNvSpPr txBox="1"/>
          <p:nvPr/>
        </p:nvSpPr>
        <p:spPr>
          <a:xfrm>
            <a:off x="4648200" y="1071563"/>
            <a:ext cx="3886200" cy="5329237"/>
          </a:xfrm>
          <a:prstGeom prst="rect">
            <a:avLst/>
          </a:prstGeom>
          <a:solidFill>
            <a:srgbClr val="CCECFF"/>
          </a:solidFill>
          <a:ln w="19050" cap="flat" cmpd="sng">
            <a:solidFill>
              <a:schemeClr val="accent2"/>
            </a:solidFill>
            <a:prstDash val="solid"/>
            <a:miter/>
            <a:headEnd type="none" w="med" len="med"/>
            <a:tailEnd type="none" w="med" len="med"/>
          </a:ln>
        </p:spPr>
        <p:txBody>
          <a:bodyPr>
            <a:spAutoFit/>
          </a:bodyPr>
          <a:p>
            <a:pPr marL="319405" indent="-319405"/>
            <a:r>
              <a:rPr sz="1800" dirty="0">
                <a:latin typeface="Arial" panose="020B0604020202020204" pitchFamily="34" charset="0"/>
              </a:rPr>
              <a:t>    </a:t>
            </a:r>
            <a:r>
              <a:rPr sz="1800" b="0" dirty="0">
                <a:latin typeface="Arial" panose="020B0604020202020204" pitchFamily="34" charset="0"/>
              </a:rPr>
              <a:t>public boolean isEmpty()</a:t>
            </a:r>
            <a:endParaRPr sz="1800" b="0" dirty="0">
              <a:latin typeface="Arial" panose="020B0604020202020204" pitchFamily="34" charset="0"/>
            </a:endParaRPr>
          </a:p>
          <a:p>
            <a:pPr marL="319405" indent="-319405"/>
            <a:r>
              <a:rPr sz="1800" b="0" dirty="0">
                <a:latin typeface="Arial" panose="020B0604020202020204" pitchFamily="34" charset="0"/>
              </a:rPr>
              <a:t>      { return(top==-1);}</a:t>
            </a:r>
            <a:endParaRPr sz="1800" b="0" dirty="0">
              <a:latin typeface="Arial" panose="020B0604020202020204" pitchFamily="34" charset="0"/>
            </a:endParaRPr>
          </a:p>
          <a:p>
            <a:pPr marL="319405" indent="-319405"/>
            <a:r>
              <a:rPr sz="1800" b="0" dirty="0">
                <a:latin typeface="Arial" panose="020B0604020202020204" pitchFamily="34" charset="0"/>
              </a:rPr>
              <a:t>    public boolean isFull()</a:t>
            </a:r>
            <a:endParaRPr sz="1800" b="0" dirty="0">
              <a:latin typeface="Arial" panose="020B0604020202020204" pitchFamily="34" charset="0"/>
            </a:endParaRPr>
          </a:p>
          <a:p>
            <a:pPr marL="319405" indent="-319405"/>
            <a:r>
              <a:rPr sz="1800" b="0" dirty="0">
                <a:latin typeface="Arial" panose="020B0604020202020204" pitchFamily="34" charset="0"/>
              </a:rPr>
              <a:t>      { return(top==max-1);}</a:t>
            </a:r>
            <a:endParaRPr sz="1800" b="0" dirty="0">
              <a:latin typeface="Arial" panose="020B0604020202020204" pitchFamily="34" charset="0"/>
            </a:endParaRPr>
          </a:p>
          <a:p>
            <a:pPr marL="319405" indent="-319405"/>
            <a:r>
              <a:rPr sz="1800" b="0" dirty="0">
                <a:latin typeface="Arial" panose="020B0604020202020204" pitchFamily="34" charset="0"/>
              </a:rPr>
              <a:t>    public void clear()</a:t>
            </a:r>
            <a:endParaRPr sz="1800" b="0" dirty="0">
              <a:latin typeface="Arial" panose="020B0604020202020204" pitchFamily="34" charset="0"/>
            </a:endParaRPr>
          </a:p>
          <a:p>
            <a:pPr marL="319405" indent="-319405"/>
            <a:r>
              <a:rPr sz="1800" b="0" dirty="0">
                <a:latin typeface="Arial" panose="020B0604020202020204" pitchFamily="34" charset="0"/>
              </a:rPr>
              <a:t>      { top=-1;}</a:t>
            </a:r>
            <a:endParaRPr sz="1800" b="0" dirty="0">
              <a:latin typeface="Arial" panose="020B0604020202020204" pitchFamily="34" charset="0"/>
            </a:endParaRPr>
          </a:p>
          <a:p>
            <a:pPr marL="319405" indent="-319405"/>
            <a:r>
              <a:rPr sz="1800" b="0" dirty="0">
                <a:latin typeface="Arial" panose="020B0604020202020204" pitchFamily="34" charset="0"/>
              </a:rPr>
              <a:t>    public void enqueue(float x)</a:t>
            </a:r>
            <a:endParaRPr sz="1800" b="0" dirty="0">
              <a:latin typeface="Arial" panose="020B0604020202020204" pitchFamily="34" charset="0"/>
            </a:endParaRPr>
          </a:p>
          <a:p>
            <a:pPr marL="319405" indent="-319405"/>
            <a:r>
              <a:rPr sz="1800" b="0" dirty="0">
                <a:latin typeface="Arial" panose="020B0604020202020204" pitchFamily="34" charset="0"/>
              </a:rPr>
              <a:t>      { if(isFull() &amp;&amp; !grow()) return;</a:t>
            </a:r>
            <a:endParaRPr sz="1800" b="0" dirty="0">
              <a:latin typeface="Arial" panose="020B0604020202020204" pitchFamily="34" charset="0"/>
            </a:endParaRPr>
          </a:p>
          <a:p>
            <a:pPr marL="319405" indent="-319405"/>
            <a:r>
              <a:rPr sz="1800" b="0" dirty="0">
                <a:latin typeface="Arial" panose="020B0604020202020204" pitchFamily="34" charset="0"/>
              </a:rPr>
              <a:t>        if(top==-1)</a:t>
            </a:r>
            <a:endParaRPr sz="1800" b="0" dirty="0">
              <a:latin typeface="Arial" panose="020B0604020202020204" pitchFamily="34" charset="0"/>
            </a:endParaRPr>
          </a:p>
          <a:p>
            <a:pPr marL="319405" indent="-319405"/>
            <a:r>
              <a:rPr sz="1800" b="0" dirty="0">
                <a:latin typeface="Arial" panose="020B0604020202020204" pitchFamily="34" charset="0"/>
              </a:rPr>
              <a:t>           { a[0] = x; top = 0;</a:t>
            </a:r>
            <a:endParaRPr sz="1800" b="0" dirty="0">
              <a:latin typeface="Arial" panose="020B0604020202020204" pitchFamily="34" charset="0"/>
            </a:endParaRPr>
          </a:p>
          <a:p>
            <a:pPr marL="319405" indent="-319405"/>
            <a:r>
              <a:rPr sz="1800" b="0" dirty="0">
                <a:latin typeface="Arial" panose="020B0604020202020204" pitchFamily="34" charset="0"/>
              </a:rPr>
              <a:t>             return;</a:t>
            </a:r>
            <a:endParaRPr sz="1800" b="0" dirty="0">
              <a:latin typeface="Arial" panose="020B0604020202020204" pitchFamily="34" charset="0"/>
            </a:endParaRPr>
          </a:p>
          <a:p>
            <a:pPr marL="319405" indent="-319405"/>
            <a:r>
              <a:rPr sz="1800" b="0" dirty="0">
                <a:latin typeface="Arial" panose="020B0604020202020204" pitchFamily="34" charset="0"/>
              </a:rPr>
              <a:t>           }</a:t>
            </a:r>
            <a:endParaRPr sz="1800" b="0" dirty="0">
              <a:latin typeface="Arial" panose="020B0604020202020204" pitchFamily="34" charset="0"/>
            </a:endParaRPr>
          </a:p>
          <a:p>
            <a:pPr marL="319405" indent="-319405"/>
            <a:r>
              <a:rPr sz="1800" b="0" dirty="0">
                <a:latin typeface="Arial" panose="020B0604020202020204" pitchFamily="34" charset="0"/>
              </a:rPr>
              <a:t>        int i = top; </a:t>
            </a:r>
            <a:endParaRPr sz="1800" b="0" dirty="0">
              <a:latin typeface="Arial" panose="020B0604020202020204" pitchFamily="34" charset="0"/>
            </a:endParaRPr>
          </a:p>
          <a:p>
            <a:pPr marL="319405" indent="-319405"/>
            <a:r>
              <a:rPr sz="1800" b="0" dirty="0">
                <a:latin typeface="Arial" panose="020B0604020202020204" pitchFamily="34" charset="0"/>
              </a:rPr>
              <a:t>        while(i&gt;=0 &amp;&amp; x&lt;a[i]) </a:t>
            </a:r>
            <a:endParaRPr sz="1800" b="0" dirty="0">
              <a:latin typeface="Arial" panose="020B0604020202020204" pitchFamily="34" charset="0"/>
            </a:endParaRPr>
          </a:p>
          <a:p>
            <a:pPr marL="319405" indent="-319405"/>
            <a:r>
              <a:rPr sz="1800" b="0" dirty="0">
                <a:latin typeface="Arial" panose="020B0604020202020204" pitchFamily="34" charset="0"/>
              </a:rPr>
              <a:t>           {  a[i+1] = a[i];</a:t>
            </a:r>
            <a:endParaRPr sz="1800" b="0" dirty="0">
              <a:latin typeface="Arial" panose="020B0604020202020204" pitchFamily="34" charset="0"/>
            </a:endParaRPr>
          </a:p>
          <a:p>
            <a:pPr marL="319405" indent="-319405"/>
            <a:r>
              <a:rPr sz="1800" b="0" dirty="0">
                <a:latin typeface="Arial" panose="020B0604020202020204" pitchFamily="34" charset="0"/>
              </a:rPr>
              <a:t>              i--;</a:t>
            </a:r>
            <a:endParaRPr sz="1800" b="0" dirty="0">
              <a:latin typeface="Arial" panose="020B0604020202020204" pitchFamily="34" charset="0"/>
            </a:endParaRPr>
          </a:p>
          <a:p>
            <a:pPr marL="319405" indent="-319405"/>
            <a:r>
              <a:rPr sz="1800" b="0" dirty="0">
                <a:latin typeface="Arial" panose="020B0604020202020204" pitchFamily="34" charset="0"/>
              </a:rPr>
              <a:t>            }      </a:t>
            </a:r>
            <a:endParaRPr sz="1800" b="0" dirty="0">
              <a:latin typeface="Arial" panose="020B0604020202020204" pitchFamily="34" charset="0"/>
            </a:endParaRPr>
          </a:p>
          <a:p>
            <a:pPr marL="319405" indent="-319405"/>
            <a:r>
              <a:rPr sz="1800" b="0" dirty="0">
                <a:latin typeface="Arial" panose="020B0604020202020204" pitchFamily="34" charset="0"/>
              </a:rPr>
              <a:t>        a[i+1] = x;  top++;</a:t>
            </a:r>
            <a:endParaRPr sz="1800" b="0" dirty="0">
              <a:latin typeface="Arial" panose="020B0604020202020204" pitchFamily="34" charset="0"/>
            </a:endParaRPr>
          </a:p>
          <a:p>
            <a:pPr marL="319405" indent="-319405"/>
            <a:r>
              <a:rPr sz="1800" b="0" dirty="0">
                <a:latin typeface="Arial" panose="020B0604020202020204" pitchFamily="34" charset="0"/>
              </a:rPr>
              <a:t>      }</a:t>
            </a:r>
            <a:endParaRPr sz="1800" b="0" dirty="0">
              <a:latin typeface="Arial" panose="020B0604020202020204" pitchFamily="34" charset="0"/>
            </a:endParaRPr>
          </a:p>
        </p:txBody>
      </p:sp>
    </p:spTree>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0482" name="Footer Placeholder 4"/>
          <p:cNvSpPr txBox="1">
            <a:spLocks noGrp="1"/>
          </p:cNvSpPr>
          <p:nvPr>
            <p:ph type="ftr" sz="quarter" idx="11"/>
          </p:nvPr>
        </p:nvSpPr>
        <p:spPr>
          <a:noFill/>
          <a:ln>
            <a:noFill/>
          </a:ln>
        </p:spPr>
        <p:txBody>
          <a:bodyPr anchor="ctr" anchorCtr="0"/>
          <a:lstStyle>
            <a:lvl1pPr marL="0" lvl="0" indent="0" algn="l" defTabSz="914400" rtl="0" eaLnBrk="0" fontAlgn="base" latinLnBrk="0" hangingPunct="0">
              <a:lnSpc>
                <a:spcPct val="100000"/>
              </a:lnSpc>
              <a:spcBef>
                <a:spcPct val="0"/>
              </a:spcBef>
              <a:spcAft>
                <a:spcPct val="0"/>
              </a:spcAft>
              <a:buNone/>
              <a:defRPr sz="4400" b="1" i="0" u="none" kern="1200" baseline="0">
                <a:solidFill>
                  <a:schemeClr val="tx1"/>
                </a:solidFill>
                <a:latin typeface="Arial" panose="020B0604020202020204" pitchFamily="34" charset="0"/>
              </a:defRPr>
            </a:lvl1pPr>
            <a:lvl2pPr marL="457200" lvl="1" indent="0" algn="l" defTabSz="914400" rtl="0" eaLnBrk="1" fontAlgn="base" latinLnBrk="0" hangingPunct="1">
              <a:lnSpc>
                <a:spcPct val="100000"/>
              </a:lnSpc>
              <a:spcBef>
                <a:spcPct val="0"/>
              </a:spcBef>
              <a:spcAft>
                <a:spcPct val="0"/>
              </a:spcAft>
              <a:buNone/>
              <a:defRPr sz="4400" b="1" i="0" u="none" kern="1200" baseline="0">
                <a:solidFill>
                  <a:schemeClr val="tx1"/>
                </a:solidFill>
                <a:latin typeface="Arial" panose="020B0604020202020204" pitchFamily="34" charset="0"/>
                <a:ea typeface="+mn-ea"/>
                <a:cs typeface="+mn-cs"/>
              </a:defRPr>
            </a:lvl2pPr>
            <a:lvl3pPr marL="914400" lvl="2" indent="0" algn="l" defTabSz="914400" rtl="0" eaLnBrk="1" fontAlgn="base" latinLnBrk="0" hangingPunct="1">
              <a:lnSpc>
                <a:spcPct val="100000"/>
              </a:lnSpc>
              <a:spcBef>
                <a:spcPct val="0"/>
              </a:spcBef>
              <a:spcAft>
                <a:spcPct val="0"/>
              </a:spcAft>
              <a:buNone/>
              <a:defRPr sz="4400" b="1" i="0" u="none" kern="1200" baseline="0">
                <a:solidFill>
                  <a:schemeClr val="tx1"/>
                </a:solidFill>
                <a:latin typeface="Arial" panose="020B0604020202020204" pitchFamily="34" charset="0"/>
                <a:ea typeface="+mn-ea"/>
                <a:cs typeface="+mn-cs"/>
              </a:defRPr>
            </a:lvl3pPr>
            <a:lvl4pPr marL="1371600" lvl="3" indent="0" algn="l" defTabSz="914400" rtl="0" eaLnBrk="1" fontAlgn="base" latinLnBrk="0" hangingPunct="1">
              <a:lnSpc>
                <a:spcPct val="100000"/>
              </a:lnSpc>
              <a:spcBef>
                <a:spcPct val="0"/>
              </a:spcBef>
              <a:spcAft>
                <a:spcPct val="0"/>
              </a:spcAft>
              <a:buNone/>
              <a:defRPr sz="4400" b="1" i="0" u="none" kern="1200" baseline="0">
                <a:solidFill>
                  <a:schemeClr val="tx1"/>
                </a:solidFill>
                <a:latin typeface="Arial" panose="020B0604020202020204" pitchFamily="34" charset="0"/>
                <a:ea typeface="+mn-ea"/>
                <a:cs typeface="+mn-cs"/>
              </a:defRPr>
            </a:lvl4pPr>
            <a:lvl5pPr marL="1828800" lvl="4" indent="0" algn="l" defTabSz="914400" rtl="0" eaLnBrk="1" fontAlgn="base" latinLnBrk="0" hangingPunct="1">
              <a:lnSpc>
                <a:spcPct val="100000"/>
              </a:lnSpc>
              <a:spcBef>
                <a:spcPct val="0"/>
              </a:spcBef>
              <a:spcAft>
                <a:spcPct val="0"/>
              </a:spcAft>
              <a:buNone/>
              <a:defRPr sz="4400" b="1" i="0" u="none" kern="1200" baseline="0">
                <a:solidFill>
                  <a:schemeClr val="tx1"/>
                </a:solidFill>
                <a:latin typeface="Arial" panose="020B0604020202020204" pitchFamily="34" charset="0"/>
                <a:ea typeface="+mn-ea"/>
                <a:cs typeface="+mn-cs"/>
              </a:defRPr>
            </a:lvl5pPr>
          </a:lstStyle>
          <a:p>
            <a:pPr lvl="0" algn="ctr" eaLnBrk="1" hangingPunct="1"/>
            <a:r>
              <a:rPr sz="1200" b="0" dirty="0">
                <a:solidFill>
                  <a:srgbClr val="898989"/>
                </a:solidFill>
              </a:rPr>
              <a:t>Data Structures and Algorithms in Java </a:t>
            </a:r>
            <a:endParaRPr sz="1200" b="0" dirty="0">
              <a:solidFill>
                <a:srgbClr val="898989"/>
              </a:solidFill>
            </a:endParaRPr>
          </a:p>
        </p:txBody>
      </p:sp>
      <p:sp>
        <p:nvSpPr>
          <p:cNvPr id="20483" name="Slide Number Placeholder 5"/>
          <p:cNvSpPr txBox="1">
            <a:spLocks noGrp="1"/>
          </p:cNvSpPr>
          <p:nvPr>
            <p:ph type="sldNum" sz="quarter" idx="12"/>
          </p:nvPr>
        </p:nvSpPr>
        <p:spPr>
          <a:noFill/>
          <a:ln>
            <a:noFill/>
          </a:ln>
        </p:spPr>
        <p:txBody>
          <a:bodyPr anchor="ctr" anchorCtr="0"/>
          <a:lstStyle>
            <a:lvl1pPr marL="0" lvl="0" indent="0" algn="l" defTabSz="914400" rtl="0" eaLnBrk="0" fontAlgn="base" latinLnBrk="0" hangingPunct="0">
              <a:lnSpc>
                <a:spcPct val="100000"/>
              </a:lnSpc>
              <a:spcBef>
                <a:spcPct val="0"/>
              </a:spcBef>
              <a:spcAft>
                <a:spcPct val="0"/>
              </a:spcAft>
              <a:buNone/>
              <a:defRPr sz="4400" b="1" i="0" u="none" kern="1200" baseline="0">
                <a:solidFill>
                  <a:schemeClr val="tx1"/>
                </a:solidFill>
                <a:latin typeface="Arial" panose="020B0604020202020204" pitchFamily="34" charset="0"/>
              </a:defRPr>
            </a:lvl1pPr>
            <a:lvl2pPr marL="457200" lvl="1" indent="0" algn="l" defTabSz="914400" rtl="0" eaLnBrk="1" fontAlgn="base" latinLnBrk="0" hangingPunct="1">
              <a:lnSpc>
                <a:spcPct val="100000"/>
              </a:lnSpc>
              <a:spcBef>
                <a:spcPct val="0"/>
              </a:spcBef>
              <a:spcAft>
                <a:spcPct val="0"/>
              </a:spcAft>
              <a:buNone/>
              <a:defRPr sz="4400" b="1" i="0" u="none" kern="1200" baseline="0">
                <a:solidFill>
                  <a:schemeClr val="tx1"/>
                </a:solidFill>
                <a:latin typeface="Arial" panose="020B0604020202020204" pitchFamily="34" charset="0"/>
                <a:ea typeface="+mn-ea"/>
                <a:cs typeface="+mn-cs"/>
              </a:defRPr>
            </a:lvl2pPr>
            <a:lvl3pPr marL="914400" lvl="2" indent="0" algn="l" defTabSz="914400" rtl="0" eaLnBrk="1" fontAlgn="base" latinLnBrk="0" hangingPunct="1">
              <a:lnSpc>
                <a:spcPct val="100000"/>
              </a:lnSpc>
              <a:spcBef>
                <a:spcPct val="0"/>
              </a:spcBef>
              <a:spcAft>
                <a:spcPct val="0"/>
              </a:spcAft>
              <a:buNone/>
              <a:defRPr sz="4400" b="1" i="0" u="none" kern="1200" baseline="0">
                <a:solidFill>
                  <a:schemeClr val="tx1"/>
                </a:solidFill>
                <a:latin typeface="Arial" panose="020B0604020202020204" pitchFamily="34" charset="0"/>
                <a:ea typeface="+mn-ea"/>
                <a:cs typeface="+mn-cs"/>
              </a:defRPr>
            </a:lvl3pPr>
            <a:lvl4pPr marL="1371600" lvl="3" indent="0" algn="l" defTabSz="914400" rtl="0" eaLnBrk="1" fontAlgn="base" latinLnBrk="0" hangingPunct="1">
              <a:lnSpc>
                <a:spcPct val="100000"/>
              </a:lnSpc>
              <a:spcBef>
                <a:spcPct val="0"/>
              </a:spcBef>
              <a:spcAft>
                <a:spcPct val="0"/>
              </a:spcAft>
              <a:buNone/>
              <a:defRPr sz="4400" b="1" i="0" u="none" kern="1200" baseline="0">
                <a:solidFill>
                  <a:schemeClr val="tx1"/>
                </a:solidFill>
                <a:latin typeface="Arial" panose="020B0604020202020204" pitchFamily="34" charset="0"/>
                <a:ea typeface="+mn-ea"/>
                <a:cs typeface="+mn-cs"/>
              </a:defRPr>
            </a:lvl4pPr>
            <a:lvl5pPr marL="1828800" lvl="4" indent="0" algn="l" defTabSz="914400" rtl="0" eaLnBrk="1" fontAlgn="base" latinLnBrk="0" hangingPunct="1">
              <a:lnSpc>
                <a:spcPct val="100000"/>
              </a:lnSpc>
              <a:spcBef>
                <a:spcPct val="0"/>
              </a:spcBef>
              <a:spcAft>
                <a:spcPct val="0"/>
              </a:spcAft>
              <a:buNone/>
              <a:defRPr sz="4400" b="1" i="0" u="none" kern="1200" baseline="0">
                <a:solidFill>
                  <a:schemeClr val="tx1"/>
                </a:solidFill>
                <a:latin typeface="Arial" panose="020B0604020202020204" pitchFamily="34" charset="0"/>
                <a:ea typeface="+mn-ea"/>
                <a:cs typeface="+mn-cs"/>
              </a:defRPr>
            </a:lvl5pPr>
          </a:lstStyle>
          <a:p>
            <a:pPr lvl="0" algn="r" eaLnBrk="1" hangingPunct="1"/>
            <a:fld id="{9A0DB2DC-4C9A-4742-B13C-FB6460FD3503}" type="slidenum">
              <a:rPr lang="en-US" sz="1200" b="0" dirty="0">
                <a:solidFill>
                  <a:srgbClr val="898989"/>
                </a:solidFill>
              </a:rPr>
            </a:fld>
            <a:r>
              <a:rPr sz="1200" b="0" dirty="0">
                <a:solidFill>
                  <a:srgbClr val="898989"/>
                </a:solidFill>
              </a:rPr>
              <a:t>/21</a:t>
            </a:r>
            <a:endParaRPr sz="1200" b="0" dirty="0">
              <a:solidFill>
                <a:srgbClr val="898989"/>
              </a:solidFill>
            </a:endParaRPr>
          </a:p>
        </p:txBody>
      </p:sp>
      <p:sp>
        <p:nvSpPr>
          <p:cNvPr id="20484" name="Rectangle 7"/>
          <p:cNvSpPr>
            <a:spLocks noGrp="1"/>
          </p:cNvSpPr>
          <p:nvPr>
            <p:ph type="title"/>
          </p:nvPr>
        </p:nvSpPr>
        <p:spPr>
          <a:xfrm>
            <a:off x="127000" y="639763"/>
            <a:ext cx="8915400" cy="579437"/>
          </a:xfrm>
        </p:spPr>
        <p:txBody>
          <a:bodyPr vert="horz" wrap="square" lIns="91440" tIns="45720" rIns="91440" bIns="45720" anchor="ctr" anchorCtr="0">
            <a:spAutoFit/>
          </a:bodyPr>
          <a:p>
            <a:r>
              <a:rPr sz="3200" b="1" dirty="0">
                <a:solidFill>
                  <a:srgbClr val="CC3300"/>
                </a:solidFill>
              </a:rPr>
              <a:t>Array implementation of a priority queue - 2</a:t>
            </a:r>
            <a:endParaRPr sz="3200" b="1" dirty="0">
              <a:solidFill>
                <a:srgbClr val="CC3300"/>
              </a:solidFill>
            </a:endParaRPr>
          </a:p>
        </p:txBody>
      </p:sp>
      <p:sp>
        <p:nvSpPr>
          <p:cNvPr id="5" name="Slide Number Placeholder 3"/>
          <p:cNvSpPr txBox="1">
            <a:spLocks noGrp="1"/>
          </p:cNvSpPr>
          <p:nvPr/>
        </p:nvSpPr>
        <p:spPr>
          <a:xfrm>
            <a:off x="0" y="1271588"/>
            <a:ext cx="533400" cy="244475"/>
          </a:xfrm>
          <a:prstGeom prst="rect">
            <a:avLst/>
          </a:prstGeom>
          <a:noFill/>
        </p:spPr>
        <p:txBody>
          <a:bodyPr anchor="ctr"/>
          <a:p>
            <a:pPr algn="ctr">
              <a:lnSpc>
                <a:spcPct val="80000"/>
              </a:lnSpc>
              <a:buNone/>
            </a:pPr>
            <a:r>
              <a:rPr sz="1200" dirty="0">
                <a:solidFill>
                  <a:srgbClr val="FFFFFF"/>
                </a:solidFill>
                <a:latin typeface="Arial" panose="020B0604020202020204" pitchFamily="34" charset="0"/>
              </a:rPr>
              <a:t> </a:t>
            </a:r>
            <a:fld id="{9A0DB2DC-4C9A-4742-B13C-FB6460FD3503}" type="slidenum">
              <a:rPr lang="en-US" sz="1200" dirty="0">
                <a:solidFill>
                  <a:srgbClr val="FFFFFF"/>
                </a:solidFill>
                <a:latin typeface="Arial" panose="020B0604020202020204" pitchFamily="34" charset="0"/>
              </a:rPr>
            </a:fld>
            <a:endParaRPr lang="en-US" sz="1200" dirty="0">
              <a:solidFill>
                <a:srgbClr val="FFFFFF"/>
              </a:solidFill>
              <a:latin typeface="Arial" panose="020B0604020202020204" pitchFamily="34" charset="0"/>
            </a:endParaRPr>
          </a:p>
        </p:txBody>
      </p:sp>
      <p:sp>
        <p:nvSpPr>
          <p:cNvPr id="20486" name="Content Placeholder 5"/>
          <p:cNvSpPr txBox="1"/>
          <p:nvPr/>
        </p:nvSpPr>
        <p:spPr>
          <a:xfrm>
            <a:off x="1295400" y="1668463"/>
            <a:ext cx="6324600" cy="3132137"/>
          </a:xfrm>
          <a:prstGeom prst="rect">
            <a:avLst/>
          </a:prstGeom>
          <a:solidFill>
            <a:srgbClr val="CCECFF"/>
          </a:solidFill>
          <a:ln w="19050" cap="flat" cmpd="sng">
            <a:solidFill>
              <a:schemeClr val="accent2"/>
            </a:solidFill>
            <a:prstDash val="solid"/>
            <a:miter/>
            <a:headEnd type="none" w="med" len="med"/>
            <a:tailEnd type="none" w="med" len="med"/>
          </a:ln>
        </p:spPr>
        <p:txBody>
          <a:bodyPr>
            <a:spAutoFit/>
          </a:bodyPr>
          <a:p>
            <a:pPr marL="319405" indent="-319405"/>
            <a:r>
              <a:rPr sz="1800" dirty="0">
                <a:latin typeface="Arial" panose="020B0604020202020204" pitchFamily="34" charset="0"/>
              </a:rPr>
              <a:t>    </a:t>
            </a:r>
            <a:r>
              <a:rPr sz="1800" b="0" dirty="0">
                <a:latin typeface="Arial" panose="020B0604020202020204" pitchFamily="34" charset="0"/>
              </a:rPr>
              <a:t>public</a:t>
            </a:r>
            <a:r>
              <a:rPr sz="1800" dirty="0">
                <a:latin typeface="Arial" panose="020B0604020202020204" pitchFamily="34" charset="0"/>
              </a:rPr>
              <a:t> </a:t>
            </a:r>
            <a:r>
              <a:rPr sz="1800" b="0" dirty="0">
                <a:latin typeface="Arial" panose="020B0604020202020204" pitchFamily="34" charset="0"/>
              </a:rPr>
              <a:t>float front()</a:t>
            </a:r>
            <a:endParaRPr sz="1800" b="0" dirty="0">
              <a:latin typeface="Arial" panose="020B0604020202020204" pitchFamily="34" charset="0"/>
            </a:endParaRPr>
          </a:p>
          <a:p>
            <a:pPr marL="319405" indent="-319405"/>
            <a:r>
              <a:rPr sz="1800" b="0" dirty="0">
                <a:latin typeface="Arial" panose="020B0604020202020204" pitchFamily="34" charset="0"/>
              </a:rPr>
              <a:t>      { assert(!isEmpty());</a:t>
            </a:r>
            <a:endParaRPr sz="1800" b="0" dirty="0">
              <a:latin typeface="Arial" panose="020B0604020202020204" pitchFamily="34" charset="0"/>
            </a:endParaRPr>
          </a:p>
          <a:p>
            <a:pPr marL="319405" indent="-319405"/>
            <a:r>
              <a:rPr sz="1800" b="0" dirty="0">
                <a:latin typeface="Arial" panose="020B0604020202020204" pitchFamily="34" charset="0"/>
              </a:rPr>
              <a:t>        return(a[top]);</a:t>
            </a:r>
            <a:endParaRPr sz="1800" b="0" dirty="0">
              <a:latin typeface="Arial" panose="020B0604020202020204" pitchFamily="34" charset="0"/>
            </a:endParaRPr>
          </a:p>
          <a:p>
            <a:pPr marL="319405" indent="-319405"/>
            <a:r>
              <a:rPr sz="1800" b="0" dirty="0">
                <a:latin typeface="Arial" panose="020B0604020202020204" pitchFamily="34" charset="0"/>
              </a:rPr>
              <a:t>      }</a:t>
            </a:r>
            <a:endParaRPr sz="1800" b="0" dirty="0">
              <a:latin typeface="Arial" panose="020B0604020202020204" pitchFamily="34" charset="0"/>
            </a:endParaRPr>
          </a:p>
          <a:p>
            <a:pPr marL="319405" indent="-319405"/>
            <a:endParaRPr sz="1800" b="0" dirty="0">
              <a:latin typeface="Arial" panose="020B0604020202020204" pitchFamily="34" charset="0"/>
            </a:endParaRPr>
          </a:p>
          <a:p>
            <a:pPr marL="319405" indent="-319405"/>
            <a:r>
              <a:rPr sz="1800" b="0" dirty="0">
                <a:latin typeface="Arial" panose="020B0604020202020204" pitchFamily="34" charset="0"/>
              </a:rPr>
              <a:t>    public float dequeue()</a:t>
            </a:r>
            <a:endParaRPr sz="1800" b="0" dirty="0">
              <a:latin typeface="Arial" panose="020B0604020202020204" pitchFamily="34" charset="0"/>
            </a:endParaRPr>
          </a:p>
          <a:p>
            <a:pPr marL="319405" indent="-319405"/>
            <a:r>
              <a:rPr sz="1800" b="0" dirty="0">
                <a:latin typeface="Arial" panose="020B0604020202020204" pitchFamily="34" charset="0"/>
              </a:rPr>
              <a:t>     {assert(!isEmpty());</a:t>
            </a:r>
            <a:endParaRPr sz="1800" b="0" dirty="0">
              <a:latin typeface="Arial" panose="020B0604020202020204" pitchFamily="34" charset="0"/>
            </a:endParaRPr>
          </a:p>
          <a:p>
            <a:pPr marL="319405" indent="-319405"/>
            <a:r>
              <a:rPr sz="1800" b="0" dirty="0">
                <a:latin typeface="Arial" panose="020B0604020202020204" pitchFamily="34" charset="0"/>
              </a:rPr>
              <a:t>        float x = a[top];</a:t>
            </a:r>
            <a:endParaRPr sz="1800" b="0" dirty="0">
              <a:latin typeface="Arial" panose="020B0604020202020204" pitchFamily="34" charset="0"/>
            </a:endParaRPr>
          </a:p>
          <a:p>
            <a:pPr marL="319405" indent="-319405"/>
            <a:r>
              <a:rPr sz="1800" b="0" dirty="0">
                <a:latin typeface="Arial" panose="020B0604020202020204" pitchFamily="34" charset="0"/>
              </a:rPr>
              <a:t>        top--;</a:t>
            </a:r>
            <a:endParaRPr sz="1800" b="0" dirty="0">
              <a:latin typeface="Arial" panose="020B0604020202020204" pitchFamily="34" charset="0"/>
            </a:endParaRPr>
          </a:p>
          <a:p>
            <a:pPr marL="319405" indent="-319405"/>
            <a:r>
              <a:rPr sz="1800" b="0" dirty="0">
                <a:latin typeface="Arial" panose="020B0604020202020204" pitchFamily="34" charset="0"/>
              </a:rPr>
              <a:t>        return(x);</a:t>
            </a:r>
            <a:endParaRPr sz="1800" b="0" dirty="0">
              <a:latin typeface="Arial" panose="020B0604020202020204" pitchFamily="34" charset="0"/>
            </a:endParaRPr>
          </a:p>
          <a:p>
            <a:pPr marL="319405" indent="-319405"/>
            <a:r>
              <a:rPr sz="1800" b="0" dirty="0">
                <a:latin typeface="Arial" panose="020B0604020202020204" pitchFamily="34" charset="0"/>
              </a:rPr>
              <a:t>      }</a:t>
            </a:r>
            <a:endParaRPr sz="1800" b="0" dirty="0">
              <a:latin typeface="Arial" panose="020B0604020202020204" pitchFamily="34" charset="0"/>
            </a:endParaRPr>
          </a:p>
        </p:txBody>
      </p:sp>
    </p:spTree>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b="1" dirty="0">
                <a:solidFill>
                  <a:srgbClr val="CC3300"/>
                </a:solidFill>
                <a:latin typeface="+mj-lt"/>
                <a:sym typeface="+mn-ea"/>
              </a:rPr>
              <a:t>Exercise</a:t>
            </a:r>
            <a:endParaRPr lang="en-US"/>
          </a:p>
        </p:txBody>
      </p:sp>
      <p:sp>
        <p:nvSpPr>
          <p:cNvPr id="6" name="Content Placeholder 5"/>
          <p:cNvSpPr/>
          <p:nvPr>
            <p:ph idx="1"/>
          </p:nvPr>
        </p:nvSpPr>
        <p:spPr>
          <a:xfrm>
            <a:off x="654685" y="1524000"/>
            <a:ext cx="7816215" cy="4526280"/>
          </a:xfrm>
        </p:spPr>
        <p:txBody>
          <a:bodyPr/>
          <a:p>
            <a:pPr marL="0" indent="0">
              <a:buNone/>
            </a:pPr>
            <a:r>
              <a:rPr lang="en-US" altLang="en-US" sz="2400"/>
              <a:t>Select the statement that is most correct.</a:t>
            </a:r>
            <a:endParaRPr lang="en-US" altLang="en-US" sz="2400"/>
          </a:p>
          <a:p>
            <a:pPr marL="0" indent="0">
              <a:buNone/>
            </a:pPr>
            <a:r>
              <a:rPr lang="en-US" altLang="en-US" sz="2400"/>
              <a:t>Which of the following </a:t>
            </a:r>
            <a:r>
              <a:rPr lang="en-US" altLang="en-US" sz="2400">
                <a:highlight>
                  <a:srgbClr val="FFFF00"/>
                </a:highlight>
              </a:rPr>
              <a:t>applications may </a:t>
            </a:r>
            <a:r>
              <a:rPr lang="en-US" altLang="en-US" sz="2400" b="1">
                <a:highlight>
                  <a:srgbClr val="FFFF00"/>
                </a:highlight>
              </a:rPr>
              <a:t>use</a:t>
            </a:r>
            <a:r>
              <a:rPr lang="en-US" altLang="en-US" sz="2400">
                <a:highlight>
                  <a:srgbClr val="FFFF00"/>
                </a:highlight>
              </a:rPr>
              <a:t> a queue</a:t>
            </a:r>
            <a:r>
              <a:rPr lang="en-US" altLang="en-US" sz="2400"/>
              <a:t>?</a:t>
            </a:r>
            <a:endParaRPr lang="en-US" altLang="en-US" sz="2400"/>
          </a:p>
          <a:p>
            <a:pPr marL="0" indent="0">
              <a:buNone/>
            </a:pPr>
            <a:endParaRPr lang="en-US" altLang="en-US" sz="2400"/>
          </a:p>
          <a:p>
            <a:pPr marL="0" indent="0">
              <a:buNone/>
            </a:pPr>
            <a:r>
              <a:rPr lang="en-US" altLang="en-US" sz="2400"/>
              <a:t>A. Store all variables in a program.</a:t>
            </a:r>
            <a:endParaRPr lang="en-US" altLang="en-US" sz="2400"/>
          </a:p>
          <a:p>
            <a:pPr marL="0" indent="0">
              <a:buNone/>
            </a:pPr>
            <a:r>
              <a:rPr lang="en-US" altLang="en-US" sz="2400"/>
              <a:t>B. Multi-programming.</a:t>
            </a:r>
            <a:endParaRPr lang="en-US" altLang="en-US" sz="2400"/>
          </a:p>
          <a:p>
            <a:pPr marL="0" indent="0">
              <a:buNone/>
            </a:pPr>
            <a:r>
              <a:rPr lang="en-US" altLang="en-US" sz="2400"/>
              <a:t>C. Undo sequence in a text editor.</a:t>
            </a:r>
            <a:endParaRPr lang="en-US" altLang="en-US" sz="2400"/>
          </a:p>
          <a:p>
            <a:pPr marL="0" indent="0">
              <a:buNone/>
            </a:pPr>
            <a:r>
              <a:rPr lang="en-US" altLang="en-US" sz="2400"/>
              <a:t>D. Keeping track of local variables at run time.</a:t>
            </a:r>
            <a:endParaRPr lang="en-US" altLang="en-US" sz="240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b="1" dirty="0">
                <a:solidFill>
                  <a:srgbClr val="CC3300"/>
                </a:solidFill>
                <a:latin typeface="+mj-lt"/>
                <a:sym typeface="+mn-ea"/>
              </a:rPr>
              <a:t>Exercise</a:t>
            </a:r>
            <a:endParaRPr lang="en-US"/>
          </a:p>
        </p:txBody>
      </p:sp>
      <p:sp>
        <p:nvSpPr>
          <p:cNvPr id="3" name="Content Placeholder 2"/>
          <p:cNvSpPr>
            <a:spLocks noGrp="1"/>
          </p:cNvSpPr>
          <p:nvPr>
            <p:ph idx="1"/>
          </p:nvPr>
        </p:nvSpPr>
        <p:spPr/>
        <p:txBody>
          <a:bodyPr/>
          <a:p>
            <a:pPr marL="0" indent="0">
              <a:buNone/>
            </a:pPr>
            <a:r>
              <a:rPr lang="en-US" altLang="en-US" sz="2400"/>
              <a:t>Select the statement that is most correct.</a:t>
            </a:r>
            <a:endParaRPr lang="en-US" altLang="en-US" sz="2400"/>
          </a:p>
          <a:p>
            <a:pPr marL="0" indent="0">
              <a:buNone/>
            </a:pPr>
            <a:r>
              <a:rPr lang="en-US" altLang="en-US" sz="2400"/>
              <a:t>Which of the following </a:t>
            </a:r>
            <a:r>
              <a:rPr lang="en-US" altLang="en-US" sz="2400">
                <a:highlight>
                  <a:srgbClr val="FFFF00"/>
                </a:highlight>
              </a:rPr>
              <a:t>applications may </a:t>
            </a:r>
            <a:r>
              <a:rPr lang="en-US" altLang="en-US" sz="2400" b="1">
                <a:highlight>
                  <a:srgbClr val="FFFF00"/>
                </a:highlight>
              </a:rPr>
              <a:t>not use</a:t>
            </a:r>
            <a:r>
              <a:rPr lang="en-US" altLang="en-US" sz="2400">
                <a:highlight>
                  <a:srgbClr val="FFFF00"/>
                </a:highlight>
              </a:rPr>
              <a:t> a queue</a:t>
            </a:r>
            <a:r>
              <a:rPr lang="en-US" altLang="en-US" sz="2400"/>
              <a:t>?</a:t>
            </a:r>
            <a:endParaRPr lang="en-US" altLang="en-US" sz="2400"/>
          </a:p>
        </p:txBody>
      </p:sp>
      <p:sp>
        <p:nvSpPr>
          <p:cNvPr id="4" name="Text Box 3"/>
          <p:cNvSpPr txBox="1"/>
          <p:nvPr/>
        </p:nvSpPr>
        <p:spPr>
          <a:xfrm>
            <a:off x="990600" y="2743200"/>
            <a:ext cx="6549390" cy="2009775"/>
          </a:xfrm>
          <a:prstGeom prst="rect">
            <a:avLst/>
          </a:prstGeom>
          <a:noFill/>
        </p:spPr>
        <p:txBody>
          <a:bodyPr wrap="square" rtlCol="0" anchor="t">
            <a:spAutoFit/>
          </a:bodyPr>
          <a:p>
            <a:pPr>
              <a:lnSpc>
                <a:spcPct val="130000"/>
              </a:lnSpc>
            </a:pPr>
            <a:r>
              <a:rPr lang="en-US" altLang="en-US" sz="2400" b="0"/>
              <a:t>A. Multi-programming.</a:t>
            </a:r>
            <a:endParaRPr lang="en-US" altLang="en-US" sz="2400" b="0"/>
          </a:p>
          <a:p>
            <a:pPr>
              <a:lnSpc>
                <a:spcPct val="130000"/>
              </a:lnSpc>
            </a:pPr>
            <a:r>
              <a:rPr lang="en-US" altLang="en-US" sz="2400" b="0"/>
              <a:t>B. Undo sequence in a text editor.</a:t>
            </a:r>
            <a:endParaRPr lang="en-US" altLang="en-US" sz="2400" b="0"/>
          </a:p>
          <a:p>
            <a:pPr>
              <a:lnSpc>
                <a:spcPct val="130000"/>
              </a:lnSpc>
            </a:pPr>
            <a:r>
              <a:rPr lang="en-US" altLang="en-US" sz="2400" b="0"/>
              <a:t>C. Auxiliary data structure for algorithms.</a:t>
            </a:r>
            <a:endParaRPr lang="en-US" altLang="en-US" sz="2400" b="0"/>
          </a:p>
          <a:p>
            <a:pPr>
              <a:lnSpc>
                <a:spcPct val="130000"/>
              </a:lnSpc>
            </a:pPr>
            <a:r>
              <a:rPr lang="en-US" altLang="en-US" sz="2400" b="0"/>
              <a:t>D. Store a waiting list of printing jobs.</a:t>
            </a:r>
            <a:endParaRPr lang="en-US" sz="2400" b="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b="1" dirty="0">
                <a:solidFill>
                  <a:srgbClr val="CC3300"/>
                </a:solidFill>
                <a:latin typeface="+mj-lt"/>
                <a:sym typeface="+mn-ea"/>
              </a:rPr>
              <a:t>Exercise</a:t>
            </a:r>
            <a:endParaRPr lang="en-US"/>
          </a:p>
        </p:txBody>
      </p:sp>
      <p:sp>
        <p:nvSpPr>
          <p:cNvPr id="3" name="Content Placeholder 2"/>
          <p:cNvSpPr>
            <a:spLocks noGrp="1"/>
          </p:cNvSpPr>
          <p:nvPr>
            <p:ph idx="1"/>
          </p:nvPr>
        </p:nvSpPr>
        <p:spPr/>
        <p:txBody>
          <a:bodyPr/>
          <a:p>
            <a:pPr marL="0" indent="0">
              <a:buNone/>
            </a:pPr>
            <a:r>
              <a:rPr lang="en-US" altLang="en-US" sz="2400"/>
              <a:t>Which of the following queue operations could result in queue underflow (become empty)?</a:t>
            </a:r>
            <a:endParaRPr lang="en-US" altLang="en-US" sz="2400"/>
          </a:p>
        </p:txBody>
      </p:sp>
      <p:pic>
        <p:nvPicPr>
          <p:cNvPr id="5" name="Picture 4"/>
          <p:cNvPicPr>
            <a:picLocks noChangeAspect="1"/>
          </p:cNvPicPr>
          <p:nvPr/>
        </p:nvPicPr>
        <p:blipFill>
          <a:blip r:embed="rId1"/>
          <a:stretch>
            <a:fillRect/>
          </a:stretch>
        </p:blipFill>
        <p:spPr>
          <a:xfrm>
            <a:off x="1371600" y="2743200"/>
            <a:ext cx="1905000" cy="1704975"/>
          </a:xfrm>
          <a:prstGeom prst="rect">
            <a:avLst/>
          </a:prstGeom>
        </p:spPr>
      </p:pic>
    </p:spTree>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457200" y="75883"/>
            <a:ext cx="8229600" cy="1143000"/>
          </a:xfrm>
        </p:spPr>
        <p:txBody>
          <a:bodyPr/>
          <a:p>
            <a:r>
              <a:rPr lang="en-US" b="1" dirty="0">
                <a:solidFill>
                  <a:srgbClr val="CC3300"/>
                </a:solidFill>
                <a:latin typeface="+mj-lt"/>
                <a:sym typeface="+mn-ea"/>
              </a:rPr>
              <a:t>Exercise</a:t>
            </a:r>
            <a:endParaRPr lang="en-US"/>
          </a:p>
        </p:txBody>
      </p:sp>
      <p:pic>
        <p:nvPicPr>
          <p:cNvPr id="7" name="Content Placeholder 6"/>
          <p:cNvPicPr>
            <a:picLocks noChangeAspect="1"/>
          </p:cNvPicPr>
          <p:nvPr>
            <p:ph idx="1"/>
          </p:nvPr>
        </p:nvPicPr>
        <p:blipFill>
          <a:blip r:embed="rId1"/>
          <a:srcRect b="86842"/>
          <a:stretch>
            <a:fillRect/>
          </a:stretch>
        </p:blipFill>
        <p:spPr>
          <a:xfrm>
            <a:off x="372745" y="1600200"/>
            <a:ext cx="8314055" cy="381000"/>
          </a:xfrm>
          <a:prstGeom prst="rect">
            <a:avLst/>
          </a:prstGeom>
        </p:spPr>
      </p:pic>
      <p:pic>
        <p:nvPicPr>
          <p:cNvPr id="8" name="Picture 7"/>
          <p:cNvPicPr>
            <a:picLocks noChangeAspect="1"/>
          </p:cNvPicPr>
          <p:nvPr/>
        </p:nvPicPr>
        <p:blipFill>
          <a:blip r:embed="rId2"/>
          <a:stretch>
            <a:fillRect/>
          </a:stretch>
        </p:blipFill>
        <p:spPr>
          <a:xfrm>
            <a:off x="3352800" y="2286000"/>
            <a:ext cx="1924050" cy="2504440"/>
          </a:xfrm>
          <a:prstGeom prst="rect">
            <a:avLst/>
          </a:prstGeom>
        </p:spPr>
      </p:pic>
    </p:spTree>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457200" y="75883"/>
            <a:ext cx="8229600" cy="1143000"/>
          </a:xfrm>
        </p:spPr>
        <p:txBody>
          <a:bodyPr/>
          <a:p>
            <a:r>
              <a:rPr lang="en-US" b="1" dirty="0">
                <a:solidFill>
                  <a:srgbClr val="CC3300"/>
                </a:solidFill>
                <a:latin typeface="+mj-lt"/>
                <a:sym typeface="+mn-ea"/>
              </a:rPr>
              <a:t>Exercise</a:t>
            </a:r>
            <a:endParaRPr lang="en-US"/>
          </a:p>
        </p:txBody>
      </p:sp>
      <p:sp>
        <p:nvSpPr>
          <p:cNvPr id="3" name="Content Placeholder 2"/>
          <p:cNvSpPr/>
          <p:nvPr>
            <p:ph idx="1"/>
          </p:nvPr>
        </p:nvSpPr>
        <p:spPr>
          <a:xfrm>
            <a:off x="457200" y="1447800"/>
            <a:ext cx="8229600" cy="4525963"/>
          </a:xfrm>
        </p:spPr>
        <p:txBody>
          <a:bodyPr/>
          <a:p>
            <a:pPr marL="0" indent="0">
              <a:buNone/>
            </a:pPr>
            <a:r>
              <a:rPr lang="en-US" altLang="en-US" sz="2400"/>
              <a:t>The operation for removing and returning the front element of the queue is traditionally called</a:t>
            </a:r>
            <a:endParaRPr lang="en-US" altLang="en-US" sz="2400"/>
          </a:p>
          <a:p>
            <a:pPr marL="0" indent="0">
              <a:buNone/>
            </a:pPr>
            <a:endParaRPr lang="en-US" altLang="en-US"/>
          </a:p>
          <a:p>
            <a:pPr marL="0" indent="0">
              <a:buNone/>
            </a:pPr>
            <a:endParaRPr lang="en-US" altLang="en-US"/>
          </a:p>
        </p:txBody>
      </p:sp>
      <p:sp>
        <p:nvSpPr>
          <p:cNvPr id="4" name="Text Box 3"/>
          <p:cNvSpPr txBox="1"/>
          <p:nvPr/>
        </p:nvSpPr>
        <p:spPr>
          <a:xfrm>
            <a:off x="3657600" y="2698115"/>
            <a:ext cx="2578100" cy="1568450"/>
          </a:xfrm>
          <a:prstGeom prst="rect">
            <a:avLst/>
          </a:prstGeom>
          <a:noFill/>
        </p:spPr>
        <p:txBody>
          <a:bodyPr wrap="square" rtlCol="0" anchor="t">
            <a:spAutoFit/>
          </a:bodyPr>
          <a:p>
            <a:pPr marL="0" indent="0">
              <a:buNone/>
            </a:pPr>
            <a:r>
              <a:rPr lang="en-US" altLang="en-US" sz="2400" b="0">
                <a:sym typeface="+mn-ea"/>
              </a:rPr>
              <a:t>A. delete</a:t>
            </a:r>
            <a:endParaRPr lang="en-US" altLang="en-US" sz="2400" b="0"/>
          </a:p>
          <a:p>
            <a:pPr marL="0" indent="0">
              <a:buNone/>
            </a:pPr>
            <a:r>
              <a:rPr lang="en-US" altLang="en-US" sz="2400" b="0">
                <a:sym typeface="+mn-ea"/>
              </a:rPr>
              <a:t>B. peek</a:t>
            </a:r>
            <a:endParaRPr lang="en-US" altLang="en-US" sz="2400" b="0"/>
          </a:p>
          <a:p>
            <a:pPr marL="0" indent="0">
              <a:buNone/>
            </a:pPr>
            <a:r>
              <a:rPr lang="en-US" altLang="en-US" sz="2400" b="0">
                <a:sym typeface="+mn-ea"/>
              </a:rPr>
              <a:t>C. dequeue</a:t>
            </a:r>
            <a:endParaRPr lang="en-US" altLang="en-US" sz="2400" b="0"/>
          </a:p>
          <a:p>
            <a:pPr marL="0" indent="0">
              <a:buNone/>
            </a:pPr>
            <a:r>
              <a:rPr lang="en-US" altLang="en-US" sz="2400" b="0">
                <a:sym typeface="+mn-ea"/>
              </a:rPr>
              <a:t>D. remove</a:t>
            </a:r>
            <a:endParaRPr lang="en-US" altLang="en-US" sz="2400" b="0">
              <a:sym typeface="+mn-ea"/>
            </a:endParaRPr>
          </a:p>
        </p:txBody>
      </p:sp>
    </p:spTree>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b="1" dirty="0">
                <a:solidFill>
                  <a:srgbClr val="CC3300"/>
                </a:solidFill>
                <a:latin typeface="+mj-lt"/>
                <a:sym typeface="+mn-ea"/>
              </a:rPr>
              <a:t>Exercise</a:t>
            </a:r>
            <a:endParaRPr lang="en-US"/>
          </a:p>
        </p:txBody>
      </p:sp>
      <p:sp>
        <p:nvSpPr>
          <p:cNvPr id="3" name="Content Placeholder 2"/>
          <p:cNvSpPr>
            <a:spLocks noGrp="1"/>
          </p:cNvSpPr>
          <p:nvPr>
            <p:ph idx="1"/>
          </p:nvPr>
        </p:nvSpPr>
        <p:spPr/>
        <p:txBody>
          <a:bodyPr/>
          <a:p>
            <a:pPr marL="0" indent="0">
              <a:buNone/>
            </a:pPr>
            <a:r>
              <a:rPr lang="en-US" altLang="en-US" sz="2000"/>
              <a:t>Specify the correct implementation of dequeue() method of a queue. This queue uses java.util.ArrayList for storing data and the head of the list is treated as the head of the queue. (Choose the most suitable one)</a:t>
            </a:r>
            <a:endParaRPr lang="en-US" altLang="en-US" sz="2000"/>
          </a:p>
          <a:p>
            <a:pPr marL="0" indent="0">
              <a:buNone/>
            </a:pPr>
            <a:endParaRPr lang="en-US" altLang="en-US" sz="2200"/>
          </a:p>
          <a:p>
            <a:pPr marL="0" indent="0" algn="l">
              <a:buNone/>
            </a:pPr>
            <a:r>
              <a:rPr lang="en-US" altLang="en-US" sz="2200">
                <a:latin typeface="Calibri" panose="020F0502020204030204" pitchFamily="34" charset="0"/>
                <a:cs typeface="Calibri" panose="020F0502020204030204" pitchFamily="34" charset="0"/>
              </a:rPr>
              <a:t>A. Object dequeue()</a:t>
            </a:r>
            <a:endParaRPr lang="en-US" altLang="en-US" sz="2200">
              <a:latin typeface="Calibri" panose="020F0502020204030204" pitchFamily="34" charset="0"/>
              <a:cs typeface="Calibri" panose="020F0502020204030204" pitchFamily="34" charset="0"/>
            </a:endParaRPr>
          </a:p>
          <a:p>
            <a:pPr marL="0" indent="0" algn="l">
              <a:buNone/>
            </a:pPr>
            <a:r>
              <a:rPr lang="en-US" altLang="en-US" sz="2200">
                <a:latin typeface="Calibri" panose="020F0502020204030204" pitchFamily="34" charset="0"/>
                <a:cs typeface="Calibri" panose="020F0502020204030204" pitchFamily="34" charset="0"/>
              </a:rPr>
              <a:t>{ if (isEmpty()) return(null):</a:t>
            </a:r>
            <a:endParaRPr lang="en-US" altLang="en-US" sz="2200">
              <a:latin typeface="Calibri" panose="020F0502020204030204" pitchFamily="34" charset="0"/>
              <a:cs typeface="Calibri" panose="020F0502020204030204" pitchFamily="34" charset="0"/>
            </a:endParaRPr>
          </a:p>
          <a:p>
            <a:pPr marL="0" indent="0" algn="l">
              <a:buNone/>
            </a:pPr>
            <a:r>
              <a:rPr lang="en-US" altLang="en-US" sz="2200">
                <a:latin typeface="Calibri" panose="020F0502020204030204" pitchFamily="34" charset="0"/>
                <a:cs typeface="Calibri" panose="020F0502020204030204" pitchFamily="34" charset="0"/>
              </a:rPr>
              <a:t>return(pool.remove(0)):</a:t>
            </a:r>
            <a:endParaRPr lang="en-US" altLang="en-US" sz="2200">
              <a:latin typeface="Calibri" panose="020F0502020204030204" pitchFamily="34" charset="0"/>
              <a:cs typeface="Calibri" panose="020F0502020204030204" pitchFamily="34" charset="0"/>
            </a:endParaRPr>
          </a:p>
          <a:p>
            <a:pPr marL="0" indent="0" algn="l">
              <a:buNone/>
            </a:pPr>
            <a:r>
              <a:rPr lang="en-US" altLang="en-US" sz="2200">
                <a:latin typeface="Calibri" panose="020F0502020204030204" pitchFamily="34" charset="0"/>
                <a:cs typeface="Calibri" panose="020F0502020204030204" pitchFamily="34" charset="0"/>
              </a:rPr>
              <a:t>}</a:t>
            </a:r>
            <a:endParaRPr lang="en-US" altLang="en-US" sz="2200">
              <a:latin typeface="Calibri" panose="020F0502020204030204" pitchFamily="34" charset="0"/>
              <a:cs typeface="Calibri" panose="020F0502020204030204" pitchFamily="34" charset="0"/>
            </a:endParaRPr>
          </a:p>
          <a:p>
            <a:pPr marL="0" indent="0" algn="l">
              <a:buNone/>
            </a:pPr>
            <a:endParaRPr lang="en-US" altLang="en-US" sz="2200">
              <a:latin typeface="Calibri" panose="020F0502020204030204" pitchFamily="34" charset="0"/>
              <a:cs typeface="Calibri" panose="020F0502020204030204" pitchFamily="34" charset="0"/>
            </a:endParaRPr>
          </a:p>
          <a:p>
            <a:pPr marL="0" algn="l">
              <a:buNone/>
            </a:pPr>
            <a:r>
              <a:rPr lang="en-US" altLang="en-US" sz="2200">
                <a:latin typeface="Calibri" panose="020F0502020204030204" pitchFamily="34" charset="0"/>
                <a:cs typeface="Calibri" panose="020F0502020204030204" pitchFamily="34" charset="0"/>
              </a:rPr>
              <a:t>B. Object dequeue()</a:t>
            </a:r>
            <a:endParaRPr lang="en-US" altLang="en-US" sz="2200">
              <a:latin typeface="Calibri" panose="020F0502020204030204" pitchFamily="34" charset="0"/>
              <a:cs typeface="Calibri" panose="020F0502020204030204" pitchFamily="34" charset="0"/>
            </a:endParaRPr>
          </a:p>
          <a:p>
            <a:pPr marL="0" algn="l">
              <a:buNone/>
            </a:pPr>
            <a:r>
              <a:rPr lang="en-US" altLang="en-US" sz="2200">
                <a:latin typeface="Calibri" panose="020F0502020204030204" pitchFamily="34" charset="0"/>
                <a:cs typeface="Calibri" panose="020F0502020204030204" pitchFamily="34" charset="0"/>
              </a:rPr>
              <a:t>{ if (isEmpty()) return(null):</a:t>
            </a:r>
            <a:endParaRPr lang="en-US" altLang="en-US" sz="2200">
              <a:latin typeface="Calibri" panose="020F0502020204030204" pitchFamily="34" charset="0"/>
              <a:cs typeface="Calibri" panose="020F0502020204030204" pitchFamily="34" charset="0"/>
            </a:endParaRPr>
          </a:p>
          <a:p>
            <a:pPr marL="0" indent="0" algn="l">
              <a:buNone/>
            </a:pPr>
            <a:r>
              <a:rPr lang="en-US" altLang="en-US" sz="2200">
                <a:latin typeface="Calibri" panose="020F0502020204030204" pitchFamily="34" charset="0"/>
                <a:cs typeface="Calibri" panose="020F0502020204030204" pitchFamily="34" charset="0"/>
              </a:rPr>
              <a:t>return(pool.remove(pool.size()));</a:t>
            </a:r>
            <a:endParaRPr lang="en-US" altLang="en-US" sz="2200">
              <a:latin typeface="Calibri" panose="020F0502020204030204" pitchFamily="34" charset="0"/>
              <a:cs typeface="Calibri" panose="020F0502020204030204" pitchFamily="34" charset="0"/>
            </a:endParaRPr>
          </a:p>
          <a:p>
            <a:pPr marL="0" indent="0" algn="l">
              <a:buNone/>
            </a:pPr>
            <a:r>
              <a:rPr lang="en-US" altLang="en-US" sz="2000">
                <a:latin typeface="Calibri" panose="020F0502020204030204" pitchFamily="34" charset="0"/>
                <a:cs typeface="Calibri" panose="020F0502020204030204" pitchFamily="34" charset="0"/>
              </a:rPr>
              <a:t>}</a:t>
            </a:r>
            <a:endParaRPr lang="en-US" altLang="en-US" sz="2000">
              <a:latin typeface="Calibri" panose="020F0502020204030204" pitchFamily="34" charset="0"/>
              <a:cs typeface="Calibri" panose="020F0502020204030204" pitchFamily="34" charset="0"/>
            </a:endParaRPr>
          </a:p>
          <a:p>
            <a:pPr marL="0" indent="0" algn="l">
              <a:buNone/>
            </a:pPr>
            <a:endParaRPr lang="en-US" altLang="en-US" sz="2000">
              <a:latin typeface="Calibri" panose="020F0502020204030204" pitchFamily="34" charset="0"/>
              <a:cs typeface="Calibri" panose="020F0502020204030204" pitchFamily="34" charset="0"/>
            </a:endParaRPr>
          </a:p>
        </p:txBody>
      </p:sp>
      <p:sp>
        <p:nvSpPr>
          <p:cNvPr id="5" name="Text Box 4"/>
          <p:cNvSpPr txBox="1"/>
          <p:nvPr/>
        </p:nvSpPr>
        <p:spPr>
          <a:xfrm>
            <a:off x="4800600" y="3048000"/>
            <a:ext cx="4318635" cy="3138170"/>
          </a:xfrm>
          <a:prstGeom prst="rect">
            <a:avLst/>
          </a:prstGeom>
          <a:noFill/>
        </p:spPr>
        <p:txBody>
          <a:bodyPr wrap="square" rtlCol="0" anchor="t">
            <a:spAutoFit/>
          </a:bodyPr>
          <a:p>
            <a:pPr marL="0" indent="0" algn="l">
              <a:buNone/>
            </a:pPr>
            <a:r>
              <a:rPr lang="en-US" altLang="en-US" sz="2200" b="0">
                <a:latin typeface="Calibri" panose="020F0502020204030204" pitchFamily="34" charset="0"/>
                <a:cs typeface="Calibri" panose="020F0502020204030204" pitchFamily="34" charset="0"/>
                <a:sym typeface="+mn-ea"/>
              </a:rPr>
              <a:t>C. Object dequeue()</a:t>
            </a:r>
            <a:endParaRPr lang="en-US" altLang="en-US" sz="2200" b="0">
              <a:latin typeface="Calibri" panose="020F0502020204030204" pitchFamily="34" charset="0"/>
              <a:cs typeface="Calibri" panose="020F0502020204030204" pitchFamily="34" charset="0"/>
            </a:endParaRPr>
          </a:p>
          <a:p>
            <a:pPr marL="0" indent="0" algn="l">
              <a:buNone/>
            </a:pPr>
            <a:r>
              <a:rPr lang="en-US" altLang="en-US" sz="2200" b="0">
                <a:latin typeface="Calibri" panose="020F0502020204030204" pitchFamily="34" charset="0"/>
                <a:cs typeface="Calibri" panose="020F0502020204030204" pitchFamily="34" charset="0"/>
                <a:sym typeface="+mn-ea"/>
              </a:rPr>
              <a:t>{if (isEmpty()) return;</a:t>
            </a:r>
            <a:endParaRPr lang="en-US" altLang="en-US" sz="2200" b="0">
              <a:latin typeface="Calibri" panose="020F0502020204030204" pitchFamily="34" charset="0"/>
              <a:cs typeface="Calibri" panose="020F0502020204030204" pitchFamily="34" charset="0"/>
            </a:endParaRPr>
          </a:p>
          <a:p>
            <a:pPr marL="0" indent="0" algn="l">
              <a:buNone/>
            </a:pPr>
            <a:r>
              <a:rPr lang="en-US" altLang="en-US" sz="2200" b="0">
                <a:latin typeface="Calibri" panose="020F0502020204030204" pitchFamily="34" charset="0"/>
                <a:cs typeface="Calibri" panose="020F0502020204030204" pitchFamily="34" charset="0"/>
                <a:sym typeface="+mn-ea"/>
              </a:rPr>
              <a:t>return(pool.remove(pool.size()-1));</a:t>
            </a:r>
            <a:endParaRPr lang="en-US" altLang="en-US" sz="2200" b="0">
              <a:latin typeface="Calibri" panose="020F0502020204030204" pitchFamily="34" charset="0"/>
              <a:cs typeface="Calibri" panose="020F0502020204030204" pitchFamily="34" charset="0"/>
              <a:sym typeface="+mn-ea"/>
            </a:endParaRPr>
          </a:p>
          <a:p>
            <a:pPr marL="0" indent="0" algn="l">
              <a:buNone/>
            </a:pPr>
            <a:r>
              <a:rPr lang="en-US" altLang="en-US" sz="2200" b="0">
                <a:latin typeface="Calibri" panose="020F0502020204030204" pitchFamily="34" charset="0"/>
                <a:cs typeface="Calibri" panose="020F0502020204030204" pitchFamily="34" charset="0"/>
              </a:rPr>
              <a:t>}</a:t>
            </a:r>
            <a:endParaRPr lang="en-US" altLang="en-US" sz="2200" b="0">
              <a:latin typeface="Calibri" panose="020F0502020204030204" pitchFamily="34" charset="0"/>
              <a:cs typeface="Calibri" panose="020F0502020204030204" pitchFamily="34" charset="0"/>
            </a:endParaRPr>
          </a:p>
          <a:p>
            <a:pPr marL="0" indent="0" algn="l">
              <a:buNone/>
            </a:pPr>
            <a:endParaRPr lang="en-US" altLang="en-US" sz="2200" b="0">
              <a:latin typeface="Calibri" panose="020F0502020204030204" pitchFamily="34" charset="0"/>
              <a:cs typeface="Calibri" panose="020F0502020204030204" pitchFamily="34" charset="0"/>
            </a:endParaRPr>
          </a:p>
          <a:p>
            <a:pPr marL="0" indent="0" algn="l">
              <a:buNone/>
            </a:pPr>
            <a:r>
              <a:rPr lang="en-US" altLang="en-US" sz="2200" b="0">
                <a:latin typeface="Calibri" panose="020F0502020204030204" pitchFamily="34" charset="0"/>
                <a:cs typeface="Calibri" panose="020F0502020204030204" pitchFamily="34" charset="0"/>
                <a:sym typeface="+mn-ea"/>
              </a:rPr>
              <a:t>D. void dequeue(Object x)</a:t>
            </a:r>
            <a:endParaRPr lang="en-US" altLang="en-US" sz="2200" b="0">
              <a:latin typeface="Calibri" panose="020F0502020204030204" pitchFamily="34" charset="0"/>
              <a:cs typeface="Calibri" panose="020F0502020204030204" pitchFamily="34" charset="0"/>
            </a:endParaRPr>
          </a:p>
          <a:p>
            <a:pPr marL="0" indent="0" algn="l">
              <a:buNone/>
            </a:pPr>
            <a:r>
              <a:rPr lang="en-US" altLang="en-US" sz="2200" b="0">
                <a:latin typeface="Calibri" panose="020F0502020204030204" pitchFamily="34" charset="0"/>
                <a:cs typeface="Calibri" panose="020F0502020204030204" pitchFamily="34" charset="0"/>
                <a:sym typeface="+mn-ea"/>
              </a:rPr>
              <a:t>{ if (isEmpty()) return(null):</a:t>
            </a:r>
            <a:endParaRPr lang="en-US" altLang="en-US" sz="2200" b="0">
              <a:latin typeface="Calibri" panose="020F0502020204030204" pitchFamily="34" charset="0"/>
              <a:cs typeface="Calibri" panose="020F0502020204030204" pitchFamily="34" charset="0"/>
            </a:endParaRPr>
          </a:p>
          <a:p>
            <a:pPr marL="0" indent="0" algn="l">
              <a:buNone/>
            </a:pPr>
            <a:r>
              <a:rPr lang="en-US" altLang="en-US" sz="2200" b="0">
                <a:latin typeface="Calibri" panose="020F0502020204030204" pitchFamily="34" charset="0"/>
                <a:cs typeface="Calibri" panose="020F0502020204030204" pitchFamily="34" charset="0"/>
                <a:sym typeface="+mn-ea"/>
              </a:rPr>
              <a:t>pool.remove(pool.size()-1);</a:t>
            </a:r>
            <a:endParaRPr lang="en-US" altLang="en-US" sz="2200" b="0">
              <a:latin typeface="Calibri" panose="020F0502020204030204" pitchFamily="34" charset="0"/>
              <a:cs typeface="Calibri" panose="020F0502020204030204" pitchFamily="34" charset="0"/>
              <a:sym typeface="+mn-ea"/>
            </a:endParaRPr>
          </a:p>
          <a:p>
            <a:pPr marL="0" indent="0" algn="l">
              <a:buNone/>
            </a:pPr>
            <a:r>
              <a:rPr lang="en-US" altLang="en-US" sz="2200" b="0">
                <a:latin typeface="Calibri" panose="020F0502020204030204" pitchFamily="34" charset="0"/>
                <a:cs typeface="Calibri" panose="020F0502020204030204" pitchFamily="34" charset="0"/>
                <a:sym typeface="+mn-ea"/>
              </a:rPr>
              <a:t>}</a:t>
            </a:r>
            <a:endParaRPr lang="en-US" altLang="en-US" sz="2200" b="0">
              <a:latin typeface="Calibri" panose="020F0502020204030204" pitchFamily="34" charset="0"/>
              <a:cs typeface="Calibri" panose="020F0502020204030204" pitchFamily="34" charset="0"/>
              <a:sym typeface="+mn-ea"/>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b="1" dirty="0">
                <a:solidFill>
                  <a:srgbClr val="CC3300"/>
                </a:solidFill>
                <a:latin typeface="+mj-lt"/>
                <a:sym typeface="+mn-ea"/>
              </a:rPr>
              <a:t>Exercise</a:t>
            </a:r>
            <a:endParaRPr lang="en-US"/>
          </a:p>
        </p:txBody>
      </p:sp>
      <p:sp>
        <p:nvSpPr>
          <p:cNvPr id="3" name="Content Placeholder 2"/>
          <p:cNvSpPr>
            <a:spLocks noGrp="1"/>
          </p:cNvSpPr>
          <p:nvPr>
            <p:ph idx="1"/>
          </p:nvPr>
        </p:nvSpPr>
        <p:spPr/>
        <p:txBody>
          <a:bodyPr/>
          <a:p>
            <a:pPr marL="0" indent="0">
              <a:buNone/>
            </a:pPr>
            <a:r>
              <a:rPr lang="en-US" altLang="en-US" sz="2400"/>
              <a:t>Specify the correct implementation of dequeue() method of a queue. This queue uses java.util.LinkedList for storing data and the head of the list is treated as the head of the queue. (Choose the most suitable one)</a:t>
            </a:r>
            <a:endParaRPr lang="en-US" altLang="en-US" sz="2400"/>
          </a:p>
        </p:txBody>
      </p:sp>
      <p:pic>
        <p:nvPicPr>
          <p:cNvPr id="4" name="Picture 3"/>
          <p:cNvPicPr>
            <a:picLocks noChangeAspect="1"/>
          </p:cNvPicPr>
          <p:nvPr/>
        </p:nvPicPr>
        <p:blipFill>
          <a:blip r:embed="rId1"/>
          <a:stretch>
            <a:fillRect/>
          </a:stretch>
        </p:blipFill>
        <p:spPr>
          <a:xfrm>
            <a:off x="562610" y="3352800"/>
            <a:ext cx="3439795" cy="2825750"/>
          </a:xfrm>
          <a:prstGeom prst="rect">
            <a:avLst/>
          </a:prstGeom>
        </p:spPr>
      </p:pic>
      <p:pic>
        <p:nvPicPr>
          <p:cNvPr id="5" name="Picture 4"/>
          <p:cNvPicPr>
            <a:picLocks noChangeAspect="1"/>
          </p:cNvPicPr>
          <p:nvPr/>
        </p:nvPicPr>
        <p:blipFill>
          <a:blip r:embed="rId2"/>
          <a:stretch>
            <a:fillRect/>
          </a:stretch>
        </p:blipFill>
        <p:spPr>
          <a:xfrm>
            <a:off x="4572000" y="3505200"/>
            <a:ext cx="4231005" cy="276860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098" name="Footer Placeholder 4"/>
          <p:cNvSpPr txBox="1">
            <a:spLocks noGrp="1"/>
          </p:cNvSpPr>
          <p:nvPr>
            <p:ph type="ftr" sz="quarter" idx="11"/>
          </p:nvPr>
        </p:nvSpPr>
        <p:spPr>
          <a:noFill/>
          <a:ln>
            <a:noFill/>
          </a:ln>
        </p:spPr>
        <p:txBody>
          <a:bodyPr anchor="ctr" anchorCtr="0"/>
          <a:lstStyle>
            <a:lvl1pPr marL="0" lvl="0" indent="0" algn="l" defTabSz="914400" rtl="0" eaLnBrk="0" fontAlgn="base" latinLnBrk="0" hangingPunct="0">
              <a:lnSpc>
                <a:spcPct val="100000"/>
              </a:lnSpc>
              <a:spcBef>
                <a:spcPct val="0"/>
              </a:spcBef>
              <a:spcAft>
                <a:spcPct val="0"/>
              </a:spcAft>
              <a:buNone/>
              <a:defRPr sz="4400" b="1" i="0" u="none" kern="1200" baseline="0">
                <a:solidFill>
                  <a:schemeClr val="tx1"/>
                </a:solidFill>
                <a:latin typeface="Arial" panose="020B0604020202020204" pitchFamily="34" charset="0"/>
              </a:defRPr>
            </a:lvl1pPr>
            <a:lvl2pPr marL="457200" lvl="1" indent="0" algn="l" defTabSz="914400" rtl="0" eaLnBrk="1" fontAlgn="base" latinLnBrk="0" hangingPunct="1">
              <a:lnSpc>
                <a:spcPct val="100000"/>
              </a:lnSpc>
              <a:spcBef>
                <a:spcPct val="0"/>
              </a:spcBef>
              <a:spcAft>
                <a:spcPct val="0"/>
              </a:spcAft>
              <a:buNone/>
              <a:defRPr sz="4400" b="1" i="0" u="none" kern="1200" baseline="0">
                <a:solidFill>
                  <a:schemeClr val="tx1"/>
                </a:solidFill>
                <a:latin typeface="Arial" panose="020B0604020202020204" pitchFamily="34" charset="0"/>
                <a:ea typeface="+mn-ea"/>
                <a:cs typeface="+mn-cs"/>
              </a:defRPr>
            </a:lvl2pPr>
            <a:lvl3pPr marL="914400" lvl="2" indent="0" algn="l" defTabSz="914400" rtl="0" eaLnBrk="1" fontAlgn="base" latinLnBrk="0" hangingPunct="1">
              <a:lnSpc>
                <a:spcPct val="100000"/>
              </a:lnSpc>
              <a:spcBef>
                <a:spcPct val="0"/>
              </a:spcBef>
              <a:spcAft>
                <a:spcPct val="0"/>
              </a:spcAft>
              <a:buNone/>
              <a:defRPr sz="4400" b="1" i="0" u="none" kern="1200" baseline="0">
                <a:solidFill>
                  <a:schemeClr val="tx1"/>
                </a:solidFill>
                <a:latin typeface="Arial" panose="020B0604020202020204" pitchFamily="34" charset="0"/>
                <a:ea typeface="+mn-ea"/>
                <a:cs typeface="+mn-cs"/>
              </a:defRPr>
            </a:lvl3pPr>
            <a:lvl4pPr marL="1371600" lvl="3" indent="0" algn="l" defTabSz="914400" rtl="0" eaLnBrk="1" fontAlgn="base" latinLnBrk="0" hangingPunct="1">
              <a:lnSpc>
                <a:spcPct val="100000"/>
              </a:lnSpc>
              <a:spcBef>
                <a:spcPct val="0"/>
              </a:spcBef>
              <a:spcAft>
                <a:spcPct val="0"/>
              </a:spcAft>
              <a:buNone/>
              <a:defRPr sz="4400" b="1" i="0" u="none" kern="1200" baseline="0">
                <a:solidFill>
                  <a:schemeClr val="tx1"/>
                </a:solidFill>
                <a:latin typeface="Arial" panose="020B0604020202020204" pitchFamily="34" charset="0"/>
                <a:ea typeface="+mn-ea"/>
                <a:cs typeface="+mn-cs"/>
              </a:defRPr>
            </a:lvl4pPr>
            <a:lvl5pPr marL="1828800" lvl="4" indent="0" algn="l" defTabSz="914400" rtl="0" eaLnBrk="1" fontAlgn="base" latinLnBrk="0" hangingPunct="1">
              <a:lnSpc>
                <a:spcPct val="100000"/>
              </a:lnSpc>
              <a:spcBef>
                <a:spcPct val="0"/>
              </a:spcBef>
              <a:spcAft>
                <a:spcPct val="0"/>
              </a:spcAft>
              <a:buNone/>
              <a:defRPr sz="4400" b="1" i="0" u="none" kern="1200" baseline="0">
                <a:solidFill>
                  <a:schemeClr val="tx1"/>
                </a:solidFill>
                <a:latin typeface="Arial" panose="020B0604020202020204" pitchFamily="34" charset="0"/>
                <a:ea typeface="+mn-ea"/>
                <a:cs typeface="+mn-cs"/>
              </a:defRPr>
            </a:lvl5pPr>
          </a:lstStyle>
          <a:p>
            <a:pPr lvl="0" algn="ctr" eaLnBrk="1" hangingPunct="1"/>
            <a:r>
              <a:rPr sz="1200" b="0" dirty="0">
                <a:solidFill>
                  <a:srgbClr val="898989"/>
                </a:solidFill>
              </a:rPr>
              <a:t>Data Structures and Algorithms in Java </a:t>
            </a:r>
            <a:endParaRPr sz="1200" b="0" dirty="0">
              <a:solidFill>
                <a:srgbClr val="898989"/>
              </a:solidFill>
            </a:endParaRPr>
          </a:p>
        </p:txBody>
      </p:sp>
      <p:sp>
        <p:nvSpPr>
          <p:cNvPr id="4099" name="Slide Number Placeholder 5"/>
          <p:cNvSpPr txBox="1">
            <a:spLocks noGrp="1"/>
          </p:cNvSpPr>
          <p:nvPr>
            <p:ph type="sldNum" sz="quarter" idx="12"/>
          </p:nvPr>
        </p:nvSpPr>
        <p:spPr>
          <a:noFill/>
          <a:ln>
            <a:noFill/>
          </a:ln>
        </p:spPr>
        <p:txBody>
          <a:bodyPr anchor="ctr" anchorCtr="0"/>
          <a:lstStyle>
            <a:lvl1pPr marL="0" lvl="0" indent="0" algn="l" defTabSz="914400" rtl="0" eaLnBrk="0" fontAlgn="base" latinLnBrk="0" hangingPunct="0">
              <a:lnSpc>
                <a:spcPct val="100000"/>
              </a:lnSpc>
              <a:spcBef>
                <a:spcPct val="0"/>
              </a:spcBef>
              <a:spcAft>
                <a:spcPct val="0"/>
              </a:spcAft>
              <a:buNone/>
              <a:defRPr sz="4400" b="1" i="0" u="none" kern="1200" baseline="0">
                <a:solidFill>
                  <a:schemeClr val="tx1"/>
                </a:solidFill>
                <a:latin typeface="Arial" panose="020B0604020202020204" pitchFamily="34" charset="0"/>
              </a:defRPr>
            </a:lvl1pPr>
            <a:lvl2pPr marL="457200" lvl="1" indent="0" algn="l" defTabSz="914400" rtl="0" eaLnBrk="1" fontAlgn="base" latinLnBrk="0" hangingPunct="1">
              <a:lnSpc>
                <a:spcPct val="100000"/>
              </a:lnSpc>
              <a:spcBef>
                <a:spcPct val="0"/>
              </a:spcBef>
              <a:spcAft>
                <a:spcPct val="0"/>
              </a:spcAft>
              <a:buNone/>
              <a:defRPr sz="4400" b="1" i="0" u="none" kern="1200" baseline="0">
                <a:solidFill>
                  <a:schemeClr val="tx1"/>
                </a:solidFill>
                <a:latin typeface="Arial" panose="020B0604020202020204" pitchFamily="34" charset="0"/>
                <a:ea typeface="+mn-ea"/>
                <a:cs typeface="+mn-cs"/>
              </a:defRPr>
            </a:lvl2pPr>
            <a:lvl3pPr marL="914400" lvl="2" indent="0" algn="l" defTabSz="914400" rtl="0" eaLnBrk="1" fontAlgn="base" latinLnBrk="0" hangingPunct="1">
              <a:lnSpc>
                <a:spcPct val="100000"/>
              </a:lnSpc>
              <a:spcBef>
                <a:spcPct val="0"/>
              </a:spcBef>
              <a:spcAft>
                <a:spcPct val="0"/>
              </a:spcAft>
              <a:buNone/>
              <a:defRPr sz="4400" b="1" i="0" u="none" kern="1200" baseline="0">
                <a:solidFill>
                  <a:schemeClr val="tx1"/>
                </a:solidFill>
                <a:latin typeface="Arial" panose="020B0604020202020204" pitchFamily="34" charset="0"/>
                <a:ea typeface="+mn-ea"/>
                <a:cs typeface="+mn-cs"/>
              </a:defRPr>
            </a:lvl3pPr>
            <a:lvl4pPr marL="1371600" lvl="3" indent="0" algn="l" defTabSz="914400" rtl="0" eaLnBrk="1" fontAlgn="base" latinLnBrk="0" hangingPunct="1">
              <a:lnSpc>
                <a:spcPct val="100000"/>
              </a:lnSpc>
              <a:spcBef>
                <a:spcPct val="0"/>
              </a:spcBef>
              <a:spcAft>
                <a:spcPct val="0"/>
              </a:spcAft>
              <a:buNone/>
              <a:defRPr sz="4400" b="1" i="0" u="none" kern="1200" baseline="0">
                <a:solidFill>
                  <a:schemeClr val="tx1"/>
                </a:solidFill>
                <a:latin typeface="Arial" panose="020B0604020202020204" pitchFamily="34" charset="0"/>
                <a:ea typeface="+mn-ea"/>
                <a:cs typeface="+mn-cs"/>
              </a:defRPr>
            </a:lvl4pPr>
            <a:lvl5pPr marL="1828800" lvl="4" indent="0" algn="l" defTabSz="914400" rtl="0" eaLnBrk="1" fontAlgn="base" latinLnBrk="0" hangingPunct="1">
              <a:lnSpc>
                <a:spcPct val="100000"/>
              </a:lnSpc>
              <a:spcBef>
                <a:spcPct val="0"/>
              </a:spcBef>
              <a:spcAft>
                <a:spcPct val="0"/>
              </a:spcAft>
              <a:buNone/>
              <a:defRPr sz="4400" b="1" i="0" u="none" kern="1200" baseline="0">
                <a:solidFill>
                  <a:schemeClr val="tx1"/>
                </a:solidFill>
                <a:latin typeface="Arial" panose="020B0604020202020204" pitchFamily="34" charset="0"/>
                <a:ea typeface="+mn-ea"/>
                <a:cs typeface="+mn-cs"/>
              </a:defRPr>
            </a:lvl5pPr>
          </a:lstStyle>
          <a:p>
            <a:pPr lvl="0" algn="r" eaLnBrk="1" hangingPunct="1"/>
            <a:fld id="{9A0DB2DC-4C9A-4742-B13C-FB6460FD3503}" type="slidenum">
              <a:rPr lang="en-US" sz="1200" b="0" dirty="0">
                <a:solidFill>
                  <a:srgbClr val="898989"/>
                </a:solidFill>
              </a:rPr>
            </a:fld>
            <a:r>
              <a:rPr sz="1200" b="0" dirty="0">
                <a:solidFill>
                  <a:srgbClr val="898989"/>
                </a:solidFill>
              </a:rPr>
              <a:t>/21</a:t>
            </a:r>
            <a:endParaRPr sz="1200" b="0" dirty="0">
              <a:solidFill>
                <a:srgbClr val="898989"/>
              </a:solidFill>
            </a:endParaRPr>
          </a:p>
        </p:txBody>
      </p:sp>
      <p:sp>
        <p:nvSpPr>
          <p:cNvPr id="4100" name="Rectangle 2"/>
          <p:cNvSpPr>
            <a:spLocks noGrp="1"/>
          </p:cNvSpPr>
          <p:nvPr>
            <p:ph type="title"/>
          </p:nvPr>
        </p:nvSpPr>
        <p:spPr>
          <a:xfrm>
            <a:off x="460375" y="495300"/>
            <a:ext cx="8229600" cy="701675"/>
          </a:xfrm>
        </p:spPr>
        <p:txBody>
          <a:bodyPr vert="horz" wrap="square" lIns="91440" tIns="45720" rIns="91440" bIns="45720" anchor="ctr" anchorCtr="0">
            <a:spAutoFit/>
          </a:bodyPr>
          <a:p>
            <a:r>
              <a:rPr sz="4000" b="1" dirty="0">
                <a:solidFill>
                  <a:srgbClr val="CC3300"/>
                </a:solidFill>
              </a:rPr>
              <a:t>What is a queue?</a:t>
            </a:r>
            <a:endParaRPr sz="4000" b="1" dirty="0">
              <a:solidFill>
                <a:srgbClr val="CC3300"/>
              </a:solidFill>
            </a:endParaRPr>
          </a:p>
        </p:txBody>
      </p:sp>
      <p:sp>
        <p:nvSpPr>
          <p:cNvPr id="4" name="Slide Number Placeholder 3"/>
          <p:cNvSpPr txBox="1">
            <a:spLocks noGrp="1"/>
          </p:cNvSpPr>
          <p:nvPr/>
        </p:nvSpPr>
        <p:spPr>
          <a:xfrm>
            <a:off x="0" y="1271588"/>
            <a:ext cx="533400" cy="244475"/>
          </a:xfrm>
          <a:prstGeom prst="rect">
            <a:avLst/>
          </a:prstGeom>
          <a:noFill/>
        </p:spPr>
        <p:txBody>
          <a:bodyPr anchor="ctr"/>
          <a:p>
            <a:pPr algn="ctr">
              <a:lnSpc>
                <a:spcPct val="80000"/>
              </a:lnSpc>
              <a:buNone/>
            </a:pPr>
            <a:r>
              <a:rPr sz="1200" dirty="0">
                <a:solidFill>
                  <a:srgbClr val="FFFFFF"/>
                </a:solidFill>
                <a:latin typeface="Arial" panose="020B0604020202020204" pitchFamily="34" charset="0"/>
              </a:rPr>
              <a:t> </a:t>
            </a:r>
            <a:fld id="{9A0DB2DC-4C9A-4742-B13C-FB6460FD3503}" type="slidenum">
              <a:rPr lang="en-US" sz="1200" dirty="0">
                <a:solidFill>
                  <a:srgbClr val="FFFFFF"/>
                </a:solidFill>
                <a:latin typeface="Arial" panose="020B0604020202020204" pitchFamily="34" charset="0"/>
              </a:rPr>
            </a:fld>
            <a:endParaRPr lang="en-US" sz="1200" dirty="0">
              <a:solidFill>
                <a:srgbClr val="FFFFFF"/>
              </a:solidFill>
              <a:latin typeface="Arial" panose="020B0604020202020204" pitchFamily="34" charset="0"/>
            </a:endParaRPr>
          </a:p>
        </p:txBody>
      </p:sp>
      <p:sp>
        <p:nvSpPr>
          <p:cNvPr id="4102" name="Rectangle 3"/>
          <p:cNvSpPr>
            <a:spLocks noGrp="1"/>
          </p:cNvSpPr>
          <p:nvPr>
            <p:ph sz="quarter" idx="1"/>
          </p:nvPr>
        </p:nvSpPr>
        <p:spPr>
          <a:xfrm>
            <a:off x="457200" y="1600200"/>
            <a:ext cx="8229600" cy="4495800"/>
          </a:xfrm>
        </p:spPr>
        <p:txBody>
          <a:bodyPr vert="horz" wrap="square" lIns="91440" tIns="45720" rIns="91440" bIns="45720" anchor="t" anchorCtr="0"/>
          <a:lstStyle>
            <a:lvl1pPr lvl="0">
              <a:buClrTx/>
              <a:buSzTx/>
              <a:buFont typeface="Arial" panose="020B0604020202020204" pitchFamily="34" charset="0"/>
              <a:defRPr sz="2400"/>
            </a:lvl1pPr>
            <a:lvl2pPr lvl="1">
              <a:buClrTx/>
              <a:buSzTx/>
              <a:buFont typeface="Arial" panose="020B0604020202020204" pitchFamily="34" charset="0"/>
              <a:defRPr sz="2000"/>
            </a:lvl2pPr>
            <a:lvl3pPr lvl="2">
              <a:buClrTx/>
              <a:buSzTx/>
              <a:buFont typeface="Arial" panose="020B0604020202020204" pitchFamily="34" charset="0"/>
              <a:defRPr sz="1800"/>
            </a:lvl3pPr>
            <a:lvl4pPr lvl="3">
              <a:buClrTx/>
              <a:buSzTx/>
              <a:buFont typeface="Arial" panose="020B0604020202020204" pitchFamily="34" charset="0"/>
              <a:defRPr sz="1600"/>
            </a:lvl4pPr>
            <a:lvl5pPr lvl="4">
              <a:buClrTx/>
              <a:buSzTx/>
              <a:buFont typeface="Arial" panose="020B0604020202020204" pitchFamily="34" charset="0"/>
              <a:defRPr sz="1600"/>
            </a:lvl5pPr>
          </a:lstStyle>
          <a:p>
            <a:pPr marL="319405" lvl="0" indent="-319405"/>
            <a:r>
              <a:rPr sz="3200" dirty="0"/>
              <a:t>A </a:t>
            </a:r>
            <a:r>
              <a:rPr sz="3200" b="1" dirty="0"/>
              <a:t>queue</a:t>
            </a:r>
            <a:r>
              <a:rPr sz="3200" i="1" dirty="0"/>
              <a:t> </a:t>
            </a:r>
            <a:r>
              <a:rPr sz="3200" dirty="0"/>
              <a:t>is a waiting line that grows by adding elements to its end and shrinks by taking elements from its front</a:t>
            </a:r>
            <a:endParaRPr sz="3200" dirty="0"/>
          </a:p>
          <a:p>
            <a:pPr marL="319405" lvl="0" indent="-319405"/>
            <a:r>
              <a:rPr sz="3200" dirty="0"/>
              <a:t>A queue is a structure in which both ends are used: </a:t>
            </a:r>
            <a:endParaRPr sz="3200" dirty="0"/>
          </a:p>
          <a:p>
            <a:pPr marL="640080" lvl="1" indent="-273050"/>
            <a:r>
              <a:rPr sz="2600" dirty="0"/>
              <a:t>One for adding new elements </a:t>
            </a:r>
            <a:endParaRPr sz="2600" dirty="0"/>
          </a:p>
          <a:p>
            <a:pPr marL="640080" lvl="1" indent="-273050"/>
            <a:r>
              <a:rPr sz="2600" dirty="0"/>
              <a:t>One for removing them</a:t>
            </a:r>
            <a:endParaRPr sz="2600" dirty="0"/>
          </a:p>
          <a:p>
            <a:pPr marL="319405" lvl="0" indent="-319405"/>
            <a:r>
              <a:rPr sz="3200" dirty="0"/>
              <a:t>A queue is an </a:t>
            </a:r>
            <a:r>
              <a:rPr sz="3200" b="1" dirty="0">
                <a:solidFill>
                  <a:srgbClr val="FF0000"/>
                </a:solidFill>
              </a:rPr>
              <a:t>FIFO</a:t>
            </a:r>
            <a:r>
              <a:rPr sz="3200" i="1" dirty="0"/>
              <a:t> </a:t>
            </a:r>
            <a:r>
              <a:rPr sz="3200" dirty="0"/>
              <a:t>structure: </a:t>
            </a:r>
            <a:r>
              <a:rPr sz="3200" b="1" dirty="0">
                <a:solidFill>
                  <a:srgbClr val="FF0000"/>
                </a:solidFill>
              </a:rPr>
              <a:t>F</a:t>
            </a:r>
            <a:r>
              <a:rPr sz="3200" dirty="0">
                <a:solidFill>
                  <a:srgbClr val="FF0000"/>
                </a:solidFill>
              </a:rPr>
              <a:t>irst </a:t>
            </a:r>
            <a:r>
              <a:rPr sz="3200" b="1" dirty="0">
                <a:solidFill>
                  <a:srgbClr val="FF0000"/>
                </a:solidFill>
              </a:rPr>
              <a:t>I</a:t>
            </a:r>
            <a:r>
              <a:rPr sz="3200" dirty="0">
                <a:solidFill>
                  <a:srgbClr val="FF0000"/>
                </a:solidFill>
              </a:rPr>
              <a:t>n/</a:t>
            </a:r>
            <a:r>
              <a:rPr sz="3200" b="1" dirty="0">
                <a:solidFill>
                  <a:srgbClr val="FF0000"/>
                </a:solidFill>
              </a:rPr>
              <a:t>F</a:t>
            </a:r>
            <a:r>
              <a:rPr sz="3200" dirty="0">
                <a:solidFill>
                  <a:srgbClr val="FF0000"/>
                </a:solidFill>
              </a:rPr>
              <a:t>irst </a:t>
            </a:r>
            <a:r>
              <a:rPr sz="3200" b="1" dirty="0">
                <a:solidFill>
                  <a:srgbClr val="FF0000"/>
                </a:solidFill>
              </a:rPr>
              <a:t>O</a:t>
            </a:r>
            <a:r>
              <a:rPr sz="3200" dirty="0">
                <a:solidFill>
                  <a:srgbClr val="FF0000"/>
                </a:solidFill>
              </a:rPr>
              <a:t>ut</a:t>
            </a:r>
            <a:endParaRPr sz="3200" dirty="0"/>
          </a:p>
          <a:p>
            <a:pPr marL="319405" lvl="0" indent="-319405"/>
            <a:endParaRPr sz="3200" dirty="0"/>
          </a:p>
        </p:txBody>
      </p:sp>
    </p:spTree>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6553200" y="0"/>
            <a:ext cx="2569845" cy="714375"/>
          </a:xfrm>
        </p:spPr>
        <p:txBody>
          <a:bodyPr/>
          <a:p>
            <a:r>
              <a:rPr lang="en-US" b="1" dirty="0">
                <a:solidFill>
                  <a:srgbClr val="CC3300"/>
                </a:solidFill>
                <a:latin typeface="+mj-lt"/>
                <a:sym typeface="+mn-ea"/>
              </a:rPr>
              <a:t>Exercise</a:t>
            </a:r>
            <a:endParaRPr lang="en-US"/>
          </a:p>
        </p:txBody>
      </p:sp>
      <p:sp>
        <p:nvSpPr>
          <p:cNvPr id="3" name="Content Placeholder 2"/>
          <p:cNvSpPr>
            <a:spLocks noGrp="1"/>
          </p:cNvSpPr>
          <p:nvPr>
            <p:ph idx="1"/>
          </p:nvPr>
        </p:nvSpPr>
        <p:spPr>
          <a:xfrm>
            <a:off x="609600" y="685800"/>
            <a:ext cx="8229600" cy="4525963"/>
          </a:xfrm>
        </p:spPr>
        <p:txBody>
          <a:bodyPr/>
          <a:p>
            <a:pPr marL="0" indent="0">
              <a:buNone/>
            </a:pPr>
            <a:r>
              <a:rPr lang="en-US" altLang="en-US" sz="2200"/>
              <a:t>Suppose we are implementing a queue using a singly linked list where the the head of the list is treated as the head of the queue.</a:t>
            </a:r>
            <a:endParaRPr lang="en-US" altLang="en-US" sz="2200"/>
          </a:p>
          <a:p>
            <a:pPr marL="0" indent="0">
              <a:buNone/>
            </a:pPr>
            <a:r>
              <a:rPr lang="en-US" altLang="en-US" sz="2200"/>
              <a:t>Specify the correct implementation of dequeue() method of the queue. (Choose the most suitable one)</a:t>
            </a:r>
            <a:endParaRPr lang="en-US" altLang="en-US" sz="2200"/>
          </a:p>
        </p:txBody>
      </p:sp>
      <p:pic>
        <p:nvPicPr>
          <p:cNvPr id="4" name="Picture 3"/>
          <p:cNvPicPr>
            <a:picLocks noChangeAspect="1"/>
          </p:cNvPicPr>
          <p:nvPr/>
        </p:nvPicPr>
        <p:blipFill>
          <a:blip r:embed="rId1"/>
          <a:stretch>
            <a:fillRect/>
          </a:stretch>
        </p:blipFill>
        <p:spPr>
          <a:xfrm>
            <a:off x="1371600" y="2574925"/>
            <a:ext cx="3169920" cy="2286000"/>
          </a:xfrm>
          <a:prstGeom prst="rect">
            <a:avLst/>
          </a:prstGeom>
        </p:spPr>
      </p:pic>
      <p:pic>
        <p:nvPicPr>
          <p:cNvPr id="5" name="Picture 4"/>
          <p:cNvPicPr>
            <a:picLocks noChangeAspect="1"/>
          </p:cNvPicPr>
          <p:nvPr/>
        </p:nvPicPr>
        <p:blipFill>
          <a:blip r:embed="rId2"/>
          <a:stretch>
            <a:fillRect/>
          </a:stretch>
        </p:blipFill>
        <p:spPr>
          <a:xfrm>
            <a:off x="1371600" y="5013325"/>
            <a:ext cx="3029585" cy="1830705"/>
          </a:xfrm>
          <a:prstGeom prst="rect">
            <a:avLst/>
          </a:prstGeom>
        </p:spPr>
      </p:pic>
      <p:pic>
        <p:nvPicPr>
          <p:cNvPr id="6" name="Picture 5"/>
          <p:cNvPicPr>
            <a:picLocks noChangeAspect="1"/>
          </p:cNvPicPr>
          <p:nvPr/>
        </p:nvPicPr>
        <p:blipFill>
          <a:blip r:embed="rId3"/>
          <a:stretch>
            <a:fillRect/>
          </a:stretch>
        </p:blipFill>
        <p:spPr>
          <a:xfrm>
            <a:off x="5486400" y="2590800"/>
            <a:ext cx="3347720" cy="2331085"/>
          </a:xfrm>
          <a:prstGeom prst="rect">
            <a:avLst/>
          </a:prstGeom>
        </p:spPr>
      </p:pic>
      <p:grpSp>
        <p:nvGrpSpPr>
          <p:cNvPr id="10" name="Group 9"/>
          <p:cNvGrpSpPr/>
          <p:nvPr/>
        </p:nvGrpSpPr>
        <p:grpSpPr>
          <a:xfrm>
            <a:off x="5329555" y="5105400"/>
            <a:ext cx="3335655" cy="1602740"/>
            <a:chOff x="8760" y="7800"/>
            <a:chExt cx="5126" cy="2441"/>
          </a:xfrm>
        </p:grpSpPr>
        <p:pic>
          <p:nvPicPr>
            <p:cNvPr id="7" name="Picture 6"/>
            <p:cNvPicPr>
              <a:picLocks noChangeAspect="1"/>
            </p:cNvPicPr>
            <p:nvPr/>
          </p:nvPicPr>
          <p:blipFill>
            <a:blip r:embed="rId4"/>
            <a:stretch>
              <a:fillRect/>
            </a:stretch>
          </p:blipFill>
          <p:spPr>
            <a:xfrm>
              <a:off x="8880" y="7800"/>
              <a:ext cx="5006" cy="1416"/>
            </a:xfrm>
            <a:prstGeom prst="rect">
              <a:avLst/>
            </a:prstGeom>
          </p:spPr>
        </p:pic>
        <p:pic>
          <p:nvPicPr>
            <p:cNvPr id="8" name="Picture 7"/>
            <p:cNvPicPr>
              <a:picLocks noChangeAspect="1"/>
            </p:cNvPicPr>
            <p:nvPr/>
          </p:nvPicPr>
          <p:blipFill>
            <a:blip r:embed="rId5"/>
            <a:srcRect b="65319"/>
            <a:stretch>
              <a:fillRect/>
            </a:stretch>
          </p:blipFill>
          <p:spPr>
            <a:xfrm>
              <a:off x="8880" y="9240"/>
              <a:ext cx="4249" cy="483"/>
            </a:xfrm>
            <a:prstGeom prst="rect">
              <a:avLst/>
            </a:prstGeom>
          </p:spPr>
        </p:pic>
        <p:pic>
          <p:nvPicPr>
            <p:cNvPr id="9" name="Picture 8"/>
            <p:cNvPicPr>
              <a:picLocks noChangeAspect="1"/>
            </p:cNvPicPr>
            <p:nvPr/>
          </p:nvPicPr>
          <p:blipFill>
            <a:blip r:embed="rId6"/>
            <a:stretch>
              <a:fillRect/>
            </a:stretch>
          </p:blipFill>
          <p:spPr>
            <a:xfrm>
              <a:off x="8760" y="9747"/>
              <a:ext cx="322" cy="494"/>
            </a:xfrm>
            <a:prstGeom prst="rect">
              <a:avLst/>
            </a:prstGeom>
          </p:spPr>
        </p:pic>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2770" name="Footer Placeholder 4"/>
          <p:cNvSpPr txBox="1">
            <a:spLocks noGrp="1"/>
          </p:cNvSpPr>
          <p:nvPr>
            <p:ph type="ftr" sz="quarter" idx="11"/>
          </p:nvPr>
        </p:nvSpPr>
        <p:spPr>
          <a:noFill/>
          <a:ln>
            <a:noFill/>
          </a:ln>
        </p:spPr>
        <p:txBody>
          <a:bodyPr anchor="ctr" anchorCtr="0"/>
          <a:p>
            <a:pPr marL="0" indent="0" algn="ctr" eaLnBrk="1" hangingPunct="1">
              <a:spcBef>
                <a:spcPct val="0"/>
              </a:spcBef>
              <a:buFontTx/>
              <a:buNone/>
            </a:pPr>
            <a:r>
              <a:rPr sz="1200" dirty="0">
                <a:solidFill>
                  <a:srgbClr val="898989"/>
                </a:solidFill>
                <a:latin typeface="Arial" panose="020B0604020202020204" pitchFamily="34" charset="0"/>
              </a:rPr>
              <a:t>Data Structures and Algorithms in Java </a:t>
            </a:r>
            <a:endParaRPr sz="1200" dirty="0">
              <a:solidFill>
                <a:srgbClr val="898989"/>
              </a:solidFill>
              <a:latin typeface="Arial" panose="020B0604020202020204" pitchFamily="34" charset="0"/>
            </a:endParaRPr>
          </a:p>
        </p:txBody>
      </p:sp>
      <p:sp>
        <p:nvSpPr>
          <p:cNvPr id="32771" name="Slide Number Placeholder 5"/>
          <p:cNvSpPr txBox="1">
            <a:spLocks noGrp="1"/>
          </p:cNvSpPr>
          <p:nvPr>
            <p:ph type="sldNum" sz="quarter" idx="12"/>
          </p:nvPr>
        </p:nvSpPr>
        <p:spPr>
          <a:noFill/>
          <a:ln>
            <a:noFill/>
          </a:ln>
        </p:spPr>
        <p:txBody>
          <a:bodyPr anchor="ctr" anchorCtr="0"/>
          <a:p>
            <a:pPr marL="0" indent="0" algn="r" eaLnBrk="1" hangingPunct="1">
              <a:spcBef>
                <a:spcPct val="0"/>
              </a:spcBef>
              <a:buFontTx/>
              <a:buNone/>
            </a:pPr>
            <a:fld id="{9A0DB2DC-4C9A-4742-B13C-FB6460FD3503}" type="slidenum">
              <a:rPr lang="en-US" sz="1200" dirty="0">
                <a:solidFill>
                  <a:srgbClr val="898989"/>
                </a:solidFill>
                <a:latin typeface="Arial" panose="020B0604020202020204" pitchFamily="34" charset="0"/>
              </a:rPr>
            </a:fld>
            <a:r>
              <a:rPr sz="1200" dirty="0">
                <a:solidFill>
                  <a:srgbClr val="898989"/>
                </a:solidFill>
                <a:latin typeface="Arial" panose="020B0604020202020204" pitchFamily="34" charset="0"/>
              </a:rPr>
              <a:t>/23</a:t>
            </a:r>
            <a:endParaRPr sz="1200" dirty="0">
              <a:solidFill>
                <a:srgbClr val="898989"/>
              </a:solidFill>
              <a:latin typeface="Arial" panose="020B0604020202020204" pitchFamily="34" charset="0"/>
            </a:endParaRPr>
          </a:p>
        </p:txBody>
      </p:sp>
      <p:sp>
        <p:nvSpPr>
          <p:cNvPr id="32772" name="Rectangle 2"/>
          <p:cNvSpPr>
            <a:spLocks noGrp="1"/>
          </p:cNvSpPr>
          <p:nvPr>
            <p:ph type="title"/>
          </p:nvPr>
        </p:nvSpPr>
        <p:spPr>
          <a:xfrm>
            <a:off x="685800" y="302260"/>
            <a:ext cx="7086600" cy="706755"/>
          </a:xfrm>
        </p:spPr>
        <p:txBody>
          <a:bodyPr vert="horz" wrap="square" lIns="91440" tIns="45720" rIns="91440" bIns="45720" anchor="ctr" anchorCtr="0">
            <a:spAutoFit/>
          </a:bodyPr>
          <a:p>
            <a:r>
              <a:rPr lang="en-US" sz="4000" b="1" kern="1200" dirty="0">
                <a:solidFill>
                  <a:srgbClr val="CC3300"/>
                </a:solidFill>
                <a:latin typeface="+mj-lt"/>
                <a:ea typeface="+mj-ea"/>
                <a:cs typeface="Arial" panose="020B0604020202020204" pitchFamily="34" charset="0"/>
              </a:rPr>
              <a:t>Exercise</a:t>
            </a:r>
            <a:endParaRPr lang="en-US" sz="4000" b="1" kern="1200" dirty="0">
              <a:solidFill>
                <a:srgbClr val="CC3300"/>
              </a:solidFill>
              <a:latin typeface="+mj-lt"/>
              <a:ea typeface="+mj-ea"/>
              <a:cs typeface="Arial" panose="020B0604020202020204" pitchFamily="34" charset="0"/>
            </a:endParaRPr>
          </a:p>
        </p:txBody>
      </p:sp>
      <p:sp>
        <p:nvSpPr>
          <p:cNvPr id="32773" name="Rectangle 3"/>
          <p:cNvSpPr>
            <a:spLocks noGrp="1"/>
          </p:cNvSpPr>
          <p:nvPr>
            <p:ph idx="1"/>
          </p:nvPr>
        </p:nvSpPr>
        <p:spPr>
          <a:xfrm>
            <a:off x="381000" y="1295400"/>
            <a:ext cx="8442960" cy="4899025"/>
          </a:xfrm>
        </p:spPr>
        <p:txBody>
          <a:bodyPr vert="horz" wrap="square" lIns="91440" tIns="45720" rIns="91440" bIns="45720" anchor="t" anchorCtr="0">
            <a:spAutoFit/>
          </a:bodyPr>
          <a:p>
            <a:pPr marL="457200" lvl="1" algn="l">
              <a:lnSpc>
                <a:spcPct val="90000"/>
              </a:lnSpc>
              <a:buClrTx/>
              <a:buSzTx/>
              <a:buNone/>
            </a:pPr>
            <a:r>
              <a:rPr lang="en-US" altLang="en-US" sz="2300"/>
              <a:t>Consider the following pseudocode:</a:t>
            </a:r>
            <a:endParaRPr lang="en-US" altLang="en-US" sz="2300"/>
          </a:p>
          <a:p>
            <a:pPr marL="914400" lvl="2" algn="l">
              <a:lnSpc>
                <a:spcPct val="110000"/>
              </a:lnSpc>
              <a:buClrTx/>
              <a:buSzTx/>
              <a:buNone/>
            </a:pPr>
            <a:r>
              <a:rPr lang="en-US" altLang="en-US" sz="2300">
                <a:latin typeface="Calibri" panose="020F0502020204030204" pitchFamily="34" charset="0"/>
                <a:cs typeface="Calibri" panose="020F0502020204030204" pitchFamily="34" charset="0"/>
              </a:rPr>
              <a:t>declare a queue of characters</a:t>
            </a:r>
            <a:endParaRPr lang="en-US" altLang="en-US" sz="2300">
              <a:latin typeface="Calibri" panose="020F0502020204030204" pitchFamily="34" charset="0"/>
              <a:cs typeface="Calibri" panose="020F0502020204030204" pitchFamily="34" charset="0"/>
            </a:endParaRPr>
          </a:p>
          <a:p>
            <a:pPr marL="914400" lvl="2" algn="l">
              <a:lnSpc>
                <a:spcPct val="110000"/>
              </a:lnSpc>
              <a:buClrTx/>
              <a:buSzTx/>
              <a:buNone/>
            </a:pPr>
            <a:r>
              <a:rPr lang="en-US" altLang="en-US" sz="2300">
                <a:latin typeface="Calibri" panose="020F0502020204030204" pitchFamily="34" charset="0"/>
                <a:cs typeface="Calibri" panose="020F0502020204030204" pitchFamily="34" charset="0"/>
              </a:rPr>
              <a:t>while(there are more characters in the word to read)</a:t>
            </a:r>
            <a:endParaRPr lang="en-US" altLang="en-US" sz="2300">
              <a:latin typeface="Calibri" panose="020F0502020204030204" pitchFamily="34" charset="0"/>
              <a:cs typeface="Calibri" panose="020F0502020204030204" pitchFamily="34" charset="0"/>
            </a:endParaRPr>
          </a:p>
          <a:p>
            <a:pPr marL="914400" lvl="2" algn="l">
              <a:lnSpc>
                <a:spcPct val="110000"/>
              </a:lnSpc>
              <a:buClrTx/>
              <a:buSzTx/>
              <a:buNone/>
            </a:pPr>
            <a:r>
              <a:rPr lang="en-US" altLang="en-US" sz="2300">
                <a:latin typeface="Calibri" panose="020F0502020204030204" pitchFamily="34" charset="0"/>
                <a:cs typeface="Calibri" panose="020F0502020204030204" pitchFamily="34" charset="0"/>
              </a:rPr>
              <a:t>  {read a character</a:t>
            </a:r>
            <a:endParaRPr lang="en-US" altLang="en-US" sz="2300">
              <a:latin typeface="Calibri" panose="020F0502020204030204" pitchFamily="34" charset="0"/>
              <a:cs typeface="Calibri" panose="020F0502020204030204" pitchFamily="34" charset="0"/>
            </a:endParaRPr>
          </a:p>
          <a:p>
            <a:pPr marL="914400" lvl="2" algn="l">
              <a:lnSpc>
                <a:spcPct val="110000"/>
              </a:lnSpc>
              <a:buClrTx/>
              <a:buSzTx/>
              <a:buNone/>
            </a:pPr>
            <a:r>
              <a:rPr lang="en-US" altLang="en-US" sz="2300">
                <a:latin typeface="Calibri" panose="020F0502020204030204" pitchFamily="34" charset="0"/>
                <a:cs typeface="Calibri" panose="020F0502020204030204" pitchFamily="34" charset="0"/>
              </a:rPr>
              <a:t>   if a character is </a:t>
            </a:r>
            <a:r>
              <a:rPr lang="en-US" altLang="en-US" sz="2300">
                <a:latin typeface="Calibri" panose="020F0502020204030204" pitchFamily="34" charset="0"/>
                <a:cs typeface="Calibri" panose="020F0502020204030204" pitchFamily="34" charset="0"/>
                <a:sym typeface="+mn-ea"/>
              </a:rPr>
              <a:t>'</a:t>
            </a:r>
            <a:r>
              <a:rPr lang="en-US" altLang="en-US" sz="2300">
                <a:latin typeface="Calibri" panose="020F0502020204030204" pitchFamily="34" charset="0"/>
                <a:cs typeface="Calibri" panose="020F0502020204030204" pitchFamily="34" charset="0"/>
              </a:rPr>
              <a:t>*' then</a:t>
            </a:r>
            <a:endParaRPr lang="en-US" altLang="en-US" sz="2300">
              <a:latin typeface="Calibri" panose="020F0502020204030204" pitchFamily="34" charset="0"/>
              <a:cs typeface="Calibri" panose="020F0502020204030204" pitchFamily="34" charset="0"/>
            </a:endParaRPr>
          </a:p>
          <a:p>
            <a:pPr marL="914400" lvl="2" indent="0" algn="l">
              <a:lnSpc>
                <a:spcPct val="110000"/>
              </a:lnSpc>
              <a:buClrTx/>
              <a:buSzTx/>
              <a:buNone/>
            </a:pPr>
            <a:r>
              <a:rPr lang="en-US" altLang="en-US" sz="2300">
                <a:latin typeface="Calibri" panose="020F0502020204030204" pitchFamily="34" charset="0"/>
                <a:cs typeface="Calibri" panose="020F0502020204030204" pitchFamily="34" charset="0"/>
              </a:rPr>
              <a:t>  dequeue and write the dequeued character to the screen</a:t>
            </a:r>
            <a:endParaRPr lang="en-US" altLang="en-US" sz="2300">
              <a:latin typeface="Calibri" panose="020F0502020204030204" pitchFamily="34" charset="0"/>
              <a:cs typeface="Calibri" panose="020F0502020204030204" pitchFamily="34" charset="0"/>
            </a:endParaRPr>
          </a:p>
          <a:p>
            <a:pPr marL="914400" lvl="2" algn="l">
              <a:lnSpc>
                <a:spcPct val="110000"/>
              </a:lnSpc>
              <a:buClrTx/>
              <a:buSzTx/>
              <a:buNone/>
            </a:pPr>
            <a:r>
              <a:rPr lang="en-US" altLang="en-US" sz="2300">
                <a:latin typeface="Calibri" panose="020F0502020204030204" pitchFamily="34" charset="0"/>
                <a:cs typeface="Calibri" panose="020F0502020204030204" pitchFamily="34" charset="0"/>
              </a:rPr>
              <a:t>  else</a:t>
            </a:r>
            <a:endParaRPr lang="en-US" altLang="en-US" sz="2300">
              <a:latin typeface="Calibri" panose="020F0502020204030204" pitchFamily="34" charset="0"/>
              <a:cs typeface="Calibri" panose="020F0502020204030204" pitchFamily="34" charset="0"/>
            </a:endParaRPr>
          </a:p>
          <a:p>
            <a:pPr marL="914400" lvl="2" indent="0" algn="l">
              <a:lnSpc>
                <a:spcPct val="110000"/>
              </a:lnSpc>
              <a:buClrTx/>
              <a:buSzTx/>
              <a:buNone/>
            </a:pPr>
            <a:r>
              <a:rPr lang="en-US" altLang="en-US" sz="2300">
                <a:latin typeface="Calibri" panose="020F0502020204030204" pitchFamily="34" charset="0"/>
                <a:cs typeface="Calibri" panose="020F0502020204030204" pitchFamily="34" charset="0"/>
              </a:rPr>
              <a:t>  enqueue the character into the queue</a:t>
            </a:r>
            <a:endParaRPr lang="en-US" altLang="en-US" sz="2300">
              <a:latin typeface="Calibri" panose="020F0502020204030204" pitchFamily="34" charset="0"/>
              <a:cs typeface="Calibri" panose="020F0502020204030204" pitchFamily="34" charset="0"/>
            </a:endParaRPr>
          </a:p>
          <a:p>
            <a:pPr marL="914400" lvl="2" indent="0" algn="l">
              <a:lnSpc>
                <a:spcPct val="110000"/>
              </a:lnSpc>
              <a:buClrTx/>
              <a:buSzTx/>
              <a:buNone/>
            </a:pPr>
            <a:r>
              <a:rPr lang="en-US" altLang="en-US" sz="2300">
                <a:latin typeface="Calibri" panose="020F0502020204030204" pitchFamily="34" charset="0"/>
                <a:cs typeface="Calibri" panose="020F0502020204030204" pitchFamily="34" charset="0"/>
              </a:rPr>
              <a:t>}</a:t>
            </a:r>
            <a:endParaRPr lang="en-US" altLang="en-US" sz="2300">
              <a:latin typeface="Calibri" panose="020F0502020204030204" pitchFamily="34" charset="0"/>
              <a:cs typeface="Calibri" panose="020F0502020204030204" pitchFamily="34" charset="0"/>
            </a:endParaRPr>
          </a:p>
          <a:p>
            <a:pPr marL="457200" lvl="1" algn="l">
              <a:lnSpc>
                <a:spcPct val="90000"/>
              </a:lnSpc>
              <a:buClrTx/>
              <a:buSzTx/>
              <a:buNone/>
            </a:pPr>
            <a:r>
              <a:rPr lang="en-US" altLang="en-US" sz="2400"/>
              <a:t>What is written to the screen for the input: </a:t>
            </a:r>
            <a:endParaRPr lang="en-US" altLang="en-US" sz="2400"/>
          </a:p>
          <a:p>
            <a:pPr marL="457200" lvl="1" indent="457200" algn="l">
              <a:lnSpc>
                <a:spcPct val="90000"/>
              </a:lnSpc>
              <a:buClrTx/>
              <a:buSzTx/>
              <a:buNone/>
            </a:pPr>
            <a:r>
              <a:rPr lang="en-US" altLang="en-US" sz="2400"/>
              <a:t>"</a:t>
            </a:r>
            <a:r>
              <a:rPr lang="en-US" altLang="en-US" sz="2400" b="1"/>
              <a:t>Goo*dA**ft**erno***on</a:t>
            </a:r>
            <a:r>
              <a:rPr lang="en-US" altLang="en-US" sz="2400"/>
              <a:t>" ?</a:t>
            </a:r>
            <a:endParaRPr lang="en-US" altLang="en-US" sz="2400"/>
          </a:p>
        </p:txBody>
      </p:sp>
    </p:spTree>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2771" name="Slide Number Placeholder 5"/>
          <p:cNvSpPr txBox="1">
            <a:spLocks noGrp="1"/>
          </p:cNvSpPr>
          <p:nvPr>
            <p:ph type="sldNum" sz="quarter" idx="12"/>
          </p:nvPr>
        </p:nvSpPr>
        <p:spPr>
          <a:noFill/>
          <a:ln>
            <a:noFill/>
          </a:ln>
        </p:spPr>
        <p:txBody>
          <a:bodyPr anchor="ctr" anchorCtr="0"/>
          <a:p>
            <a:pPr marL="0" indent="0" algn="r" eaLnBrk="1" hangingPunct="1">
              <a:spcBef>
                <a:spcPct val="0"/>
              </a:spcBef>
              <a:buFontTx/>
              <a:buNone/>
            </a:pPr>
            <a:fld id="{9A0DB2DC-4C9A-4742-B13C-FB6460FD3503}" type="slidenum">
              <a:rPr lang="en-US" sz="1200" dirty="0">
                <a:solidFill>
                  <a:srgbClr val="898989"/>
                </a:solidFill>
                <a:latin typeface="Arial" panose="020B0604020202020204" pitchFamily="34" charset="0"/>
              </a:rPr>
            </a:fld>
            <a:r>
              <a:rPr sz="1200" dirty="0">
                <a:solidFill>
                  <a:srgbClr val="898989"/>
                </a:solidFill>
                <a:latin typeface="Arial" panose="020B0604020202020204" pitchFamily="34" charset="0"/>
              </a:rPr>
              <a:t>/23</a:t>
            </a:r>
            <a:endParaRPr sz="1200" dirty="0">
              <a:solidFill>
                <a:srgbClr val="898989"/>
              </a:solidFill>
              <a:latin typeface="Arial" panose="020B0604020202020204" pitchFamily="34" charset="0"/>
            </a:endParaRPr>
          </a:p>
        </p:txBody>
      </p:sp>
      <p:sp>
        <p:nvSpPr>
          <p:cNvPr id="32772" name="Rectangle 2"/>
          <p:cNvSpPr>
            <a:spLocks noGrp="1"/>
          </p:cNvSpPr>
          <p:nvPr>
            <p:ph type="title"/>
          </p:nvPr>
        </p:nvSpPr>
        <p:spPr>
          <a:xfrm>
            <a:off x="685800" y="302260"/>
            <a:ext cx="7086600" cy="706755"/>
          </a:xfrm>
        </p:spPr>
        <p:txBody>
          <a:bodyPr vert="horz" wrap="square" lIns="91440" tIns="45720" rIns="91440" bIns="45720" anchor="ctr" anchorCtr="0">
            <a:spAutoFit/>
          </a:bodyPr>
          <a:p>
            <a:r>
              <a:rPr lang="en-US" sz="4000" b="1" kern="1200" dirty="0">
                <a:solidFill>
                  <a:srgbClr val="CC3300"/>
                </a:solidFill>
                <a:latin typeface="+mj-lt"/>
                <a:ea typeface="+mj-ea"/>
                <a:cs typeface="Arial" panose="020B0604020202020204" pitchFamily="34" charset="0"/>
              </a:rPr>
              <a:t>Exercise</a:t>
            </a:r>
            <a:endParaRPr lang="en-US" sz="4000" b="1" kern="1200" dirty="0">
              <a:solidFill>
                <a:srgbClr val="CC3300"/>
              </a:solidFill>
              <a:latin typeface="+mj-lt"/>
              <a:ea typeface="+mj-ea"/>
              <a:cs typeface="Arial" panose="020B0604020202020204" pitchFamily="34" charset="0"/>
            </a:endParaRPr>
          </a:p>
        </p:txBody>
      </p:sp>
      <p:pic>
        <p:nvPicPr>
          <p:cNvPr id="3" name="Content Placeholder 2"/>
          <p:cNvPicPr>
            <a:picLocks noChangeAspect="1"/>
          </p:cNvPicPr>
          <p:nvPr>
            <p:ph idx="1"/>
          </p:nvPr>
        </p:nvPicPr>
        <p:blipFill>
          <a:blip r:embed="rId1"/>
          <a:stretch>
            <a:fillRect/>
          </a:stretch>
        </p:blipFill>
        <p:spPr>
          <a:xfrm>
            <a:off x="381000" y="1066800"/>
            <a:ext cx="8582025" cy="3194685"/>
          </a:xfrm>
          <a:prstGeom prst="rect">
            <a:avLst/>
          </a:prstGeom>
        </p:spPr>
      </p:pic>
      <p:pic>
        <p:nvPicPr>
          <p:cNvPr id="4" name="Picture 3"/>
          <p:cNvPicPr>
            <a:picLocks noChangeAspect="1"/>
          </p:cNvPicPr>
          <p:nvPr/>
        </p:nvPicPr>
        <p:blipFill>
          <a:blip r:embed="rId2"/>
          <a:stretch>
            <a:fillRect/>
          </a:stretch>
        </p:blipFill>
        <p:spPr>
          <a:xfrm>
            <a:off x="3505200" y="4419600"/>
            <a:ext cx="1684020" cy="2364740"/>
          </a:xfrm>
          <a:prstGeom prst="rect">
            <a:avLst/>
          </a:prstGeom>
          <a:ln>
            <a:solidFill>
              <a:srgbClr val="00B050"/>
            </a:solidFill>
          </a:ln>
        </p:spPr>
      </p:pic>
    </p:spTree>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0" y="609600"/>
            <a:ext cx="8229600" cy="690880"/>
          </a:xfrm>
        </p:spPr>
        <p:txBody>
          <a:bodyPr/>
          <a:p>
            <a:r>
              <a:rPr lang="en-US" b="1" dirty="0">
                <a:solidFill>
                  <a:srgbClr val="CC3300"/>
                </a:solidFill>
                <a:latin typeface="+mj-lt"/>
                <a:sym typeface="+mn-ea"/>
              </a:rPr>
              <a:t>Exercise</a:t>
            </a:r>
            <a:endParaRPr lang="en-US"/>
          </a:p>
        </p:txBody>
      </p:sp>
      <p:sp>
        <p:nvSpPr>
          <p:cNvPr id="3" name="Content Placeholder 2"/>
          <p:cNvSpPr>
            <a:spLocks noGrp="1"/>
          </p:cNvSpPr>
          <p:nvPr>
            <p:ph idx="1"/>
          </p:nvPr>
        </p:nvSpPr>
        <p:spPr>
          <a:xfrm>
            <a:off x="533400" y="1905000"/>
            <a:ext cx="8229600" cy="4525963"/>
          </a:xfrm>
        </p:spPr>
        <p:txBody>
          <a:bodyPr/>
          <a:p>
            <a:pPr marL="0" indent="0">
              <a:buNone/>
            </a:pPr>
            <a:r>
              <a:rPr lang="en-US" altLang="en-US" sz="2000"/>
              <a:t>Consider the following pseudocode:</a:t>
            </a:r>
            <a:endParaRPr lang="en-US" altLang="en-US" sz="2000"/>
          </a:p>
          <a:p>
            <a:pPr marL="0" indent="0">
              <a:buNone/>
            </a:pPr>
            <a:r>
              <a:rPr lang="en-US" altLang="en-US" sz="2000"/>
              <a:t>declare a queue of characters</a:t>
            </a:r>
            <a:endParaRPr lang="en-US" altLang="en-US" sz="2000"/>
          </a:p>
          <a:p>
            <a:pPr marL="0" indent="0">
              <a:buNone/>
            </a:pPr>
            <a:r>
              <a:rPr lang="en-US" altLang="en-US" sz="2000"/>
              <a:t>while(there are more characters in the word to read)</a:t>
            </a:r>
            <a:endParaRPr lang="en-US" altLang="en-US" sz="2000"/>
          </a:p>
          <a:p>
            <a:pPr marL="0" indent="0">
              <a:buNone/>
            </a:pPr>
            <a:r>
              <a:rPr lang="en-US" altLang="en-US" sz="2000"/>
              <a:t>{read a character</a:t>
            </a:r>
            <a:endParaRPr lang="en-US" altLang="en-US" sz="2000"/>
          </a:p>
          <a:p>
            <a:pPr marL="0" indent="0">
              <a:buNone/>
            </a:pPr>
            <a:r>
              <a:rPr lang="en-US" altLang="en-US" sz="2000"/>
              <a:t>if a character is ‘*’ then</a:t>
            </a:r>
            <a:endParaRPr lang="en-US" altLang="en-US" sz="2000"/>
          </a:p>
          <a:p>
            <a:pPr marL="0" indent="457200">
              <a:buNone/>
            </a:pPr>
            <a:r>
              <a:rPr lang="en-US" altLang="en-US" sz="2000"/>
              <a:t>dequeue and write the dequeued character to the screen</a:t>
            </a:r>
            <a:endParaRPr lang="en-US" altLang="en-US" sz="2000"/>
          </a:p>
          <a:p>
            <a:pPr marL="0" indent="0">
              <a:buNone/>
            </a:pPr>
            <a:r>
              <a:rPr lang="en-US" altLang="en-US" sz="2000"/>
              <a:t>else</a:t>
            </a:r>
            <a:endParaRPr lang="en-US" altLang="en-US" sz="2000"/>
          </a:p>
          <a:p>
            <a:pPr marL="0" indent="457200">
              <a:buNone/>
            </a:pPr>
            <a:r>
              <a:rPr lang="en-US" altLang="en-US" sz="2000"/>
              <a:t>enqueue the character into the queue</a:t>
            </a:r>
            <a:endParaRPr lang="en-US" altLang="en-US" sz="2000"/>
          </a:p>
          <a:p>
            <a:pPr marL="0" indent="0">
              <a:buNone/>
            </a:pPr>
            <a:r>
              <a:rPr lang="en-US" altLang="en-US" sz="2000">
                <a:sym typeface="+mn-ea"/>
              </a:rPr>
              <a:t>}</a:t>
            </a:r>
            <a:endParaRPr lang="en-US" altLang="en-US" sz="2000"/>
          </a:p>
          <a:p>
            <a:pPr marL="0" indent="0">
              <a:buNone/>
            </a:pPr>
            <a:r>
              <a:rPr lang="en-US" altLang="en-US" sz="2000"/>
              <a:t>What is written to the screen for the input "</a:t>
            </a:r>
            <a:r>
              <a:rPr lang="en-US" altLang="en-US" sz="2000" b="1"/>
              <a:t>Goo**dAft***erno*on*S*ir</a:t>
            </a:r>
            <a:r>
              <a:rPr lang="en-US" altLang="en-US" sz="2000"/>
              <a:t>"?</a:t>
            </a:r>
            <a:endParaRPr lang="en-US" altLang="en-US" sz="2000"/>
          </a:p>
          <a:p>
            <a:pPr marL="0" indent="0">
              <a:buNone/>
            </a:pPr>
            <a:endParaRPr lang="en-US" altLang="en-US" sz="2000"/>
          </a:p>
          <a:p>
            <a:pPr marL="0" indent="0">
              <a:buNone/>
            </a:pPr>
            <a:endParaRPr lang="en-US" altLang="en-US" sz="2000"/>
          </a:p>
        </p:txBody>
      </p:sp>
      <p:pic>
        <p:nvPicPr>
          <p:cNvPr id="5" name="Picture 4"/>
          <p:cNvPicPr>
            <a:picLocks noChangeAspect="1"/>
          </p:cNvPicPr>
          <p:nvPr/>
        </p:nvPicPr>
        <p:blipFill>
          <a:blip r:embed="rId1"/>
          <a:stretch>
            <a:fillRect/>
          </a:stretch>
        </p:blipFill>
        <p:spPr>
          <a:xfrm>
            <a:off x="6858000" y="990600"/>
            <a:ext cx="1781175" cy="2505075"/>
          </a:xfrm>
          <a:prstGeom prst="rect">
            <a:avLst/>
          </a:prstGeom>
          <a:ln>
            <a:solidFill>
              <a:schemeClr val="accent1"/>
            </a:solid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609600" y="0"/>
            <a:ext cx="8229600" cy="975995"/>
          </a:xfrm>
        </p:spPr>
        <p:txBody>
          <a:bodyPr/>
          <a:p>
            <a:r>
              <a:rPr lang="en-US" b="1" dirty="0">
                <a:solidFill>
                  <a:srgbClr val="CC3300"/>
                </a:solidFill>
                <a:latin typeface="+mj-lt"/>
                <a:sym typeface="+mn-ea"/>
              </a:rPr>
              <a:t>Exercise</a:t>
            </a:r>
            <a:endParaRPr lang="en-US"/>
          </a:p>
        </p:txBody>
      </p:sp>
      <p:pic>
        <p:nvPicPr>
          <p:cNvPr id="5" name="Content Placeholder 4"/>
          <p:cNvPicPr>
            <a:picLocks noChangeAspect="1"/>
          </p:cNvPicPr>
          <p:nvPr>
            <p:ph idx="1"/>
          </p:nvPr>
        </p:nvPicPr>
        <p:blipFill>
          <a:blip r:embed="rId1"/>
          <a:stretch>
            <a:fillRect/>
          </a:stretch>
        </p:blipFill>
        <p:spPr>
          <a:xfrm>
            <a:off x="457200" y="904875"/>
            <a:ext cx="8229600" cy="3592195"/>
          </a:xfrm>
          <a:prstGeom prst="rect">
            <a:avLst/>
          </a:prstGeom>
        </p:spPr>
      </p:pic>
      <p:pic>
        <p:nvPicPr>
          <p:cNvPr id="6" name="Picture 5"/>
          <p:cNvPicPr>
            <a:picLocks noChangeAspect="1"/>
          </p:cNvPicPr>
          <p:nvPr/>
        </p:nvPicPr>
        <p:blipFill>
          <a:blip r:embed="rId2"/>
          <a:stretch>
            <a:fillRect/>
          </a:stretch>
        </p:blipFill>
        <p:spPr>
          <a:xfrm>
            <a:off x="3505200" y="4572000"/>
            <a:ext cx="1935480" cy="2228850"/>
          </a:xfrm>
          <a:prstGeom prst="rect">
            <a:avLst/>
          </a:prstGeom>
          <a:ln>
            <a:solidFill>
              <a:schemeClr val="accent1"/>
            </a:solid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b="1" dirty="0">
                <a:solidFill>
                  <a:srgbClr val="CC3300"/>
                </a:solidFill>
                <a:latin typeface="+mj-lt"/>
                <a:sym typeface="+mn-ea"/>
              </a:rPr>
              <a:t>Exercise</a:t>
            </a:r>
            <a:endParaRPr lang="en-US"/>
          </a:p>
        </p:txBody>
      </p:sp>
      <p:pic>
        <p:nvPicPr>
          <p:cNvPr id="4" name="Picture 3"/>
          <p:cNvPicPr>
            <a:picLocks noChangeAspect="1"/>
          </p:cNvPicPr>
          <p:nvPr/>
        </p:nvPicPr>
        <p:blipFill>
          <a:blip r:embed="rId1"/>
          <a:srcRect t="792"/>
          <a:stretch>
            <a:fillRect/>
          </a:stretch>
        </p:blipFill>
        <p:spPr>
          <a:xfrm>
            <a:off x="381000" y="1264920"/>
            <a:ext cx="8388985" cy="4992370"/>
          </a:xfrm>
          <a:prstGeom prst="rect">
            <a:avLst/>
          </a:prstGeom>
        </p:spPr>
      </p:pic>
      <p:pic>
        <p:nvPicPr>
          <p:cNvPr id="5" name="Picture 4"/>
          <p:cNvPicPr>
            <a:picLocks noChangeAspect="1"/>
          </p:cNvPicPr>
          <p:nvPr/>
        </p:nvPicPr>
        <p:blipFill>
          <a:blip r:embed="rId2"/>
          <a:stretch>
            <a:fillRect/>
          </a:stretch>
        </p:blipFill>
        <p:spPr>
          <a:xfrm>
            <a:off x="6988810" y="1676400"/>
            <a:ext cx="1781175" cy="2657475"/>
          </a:xfrm>
          <a:prstGeom prst="rect">
            <a:avLst/>
          </a:prstGeom>
          <a:ln w="19050">
            <a:solidFill>
              <a:srgbClr val="00B0F0"/>
            </a:solid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6934200" y="76200"/>
            <a:ext cx="2125980" cy="693420"/>
          </a:xfrm>
        </p:spPr>
        <p:txBody>
          <a:bodyPr/>
          <a:p>
            <a:r>
              <a:rPr lang="en-US" b="1" dirty="0">
                <a:solidFill>
                  <a:srgbClr val="CC3300"/>
                </a:solidFill>
                <a:latin typeface="+mj-lt"/>
                <a:sym typeface="+mn-ea"/>
              </a:rPr>
              <a:t>Exercise</a:t>
            </a:r>
            <a:endParaRPr lang="en-US"/>
          </a:p>
        </p:txBody>
      </p:sp>
      <p:pic>
        <p:nvPicPr>
          <p:cNvPr id="4" name="Content Placeholder 3"/>
          <p:cNvPicPr>
            <a:picLocks noChangeAspect="1"/>
          </p:cNvPicPr>
          <p:nvPr>
            <p:ph idx="1"/>
          </p:nvPr>
        </p:nvPicPr>
        <p:blipFill>
          <a:blip r:embed="rId1"/>
          <a:stretch>
            <a:fillRect/>
          </a:stretch>
        </p:blipFill>
        <p:spPr>
          <a:xfrm>
            <a:off x="314960" y="609600"/>
            <a:ext cx="8514080" cy="3550920"/>
          </a:xfrm>
          <a:prstGeom prst="rect">
            <a:avLst/>
          </a:prstGeom>
        </p:spPr>
      </p:pic>
      <p:pic>
        <p:nvPicPr>
          <p:cNvPr id="5" name="Picture 4"/>
          <p:cNvPicPr>
            <a:picLocks noChangeAspect="1"/>
          </p:cNvPicPr>
          <p:nvPr/>
        </p:nvPicPr>
        <p:blipFill>
          <a:blip r:embed="rId2"/>
          <a:stretch>
            <a:fillRect/>
          </a:stretch>
        </p:blipFill>
        <p:spPr>
          <a:xfrm>
            <a:off x="3352800" y="4267200"/>
            <a:ext cx="2028825" cy="2528570"/>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6438900" y="0"/>
            <a:ext cx="2559685" cy="579120"/>
          </a:xfrm>
        </p:spPr>
        <p:txBody>
          <a:bodyPr/>
          <a:p>
            <a:r>
              <a:rPr lang="en-US" b="1" dirty="0">
                <a:solidFill>
                  <a:srgbClr val="CC3300"/>
                </a:solidFill>
                <a:latin typeface="+mj-lt"/>
                <a:sym typeface="+mn-ea"/>
              </a:rPr>
              <a:t>Exercise</a:t>
            </a:r>
            <a:endParaRPr lang="en-US"/>
          </a:p>
        </p:txBody>
      </p:sp>
      <p:sp>
        <p:nvSpPr>
          <p:cNvPr id="6" name="Content Placeholder 5"/>
          <p:cNvSpPr/>
          <p:nvPr>
            <p:ph idx="1"/>
          </p:nvPr>
        </p:nvSpPr>
        <p:spPr>
          <a:xfrm>
            <a:off x="381000" y="579120"/>
            <a:ext cx="8229600" cy="5494655"/>
          </a:xfrm>
        </p:spPr>
        <p:txBody>
          <a:bodyPr/>
          <a:p>
            <a:pPr marL="0" indent="0">
              <a:buNone/>
            </a:pPr>
            <a:r>
              <a:rPr lang="en-US" altLang="en-US" sz="1800">
                <a:cs typeface="Arial" panose="020B0604020202020204" pitchFamily="34" charset="0"/>
              </a:rPr>
              <a:t>Consider the following pseudocode:</a:t>
            </a:r>
            <a:endParaRPr lang="en-US" altLang="en-US" sz="1800">
              <a:cs typeface="Arial" panose="020B0604020202020204" pitchFamily="34" charset="0"/>
            </a:endParaRPr>
          </a:p>
          <a:p>
            <a:pPr marL="0" indent="0">
              <a:buNone/>
            </a:pPr>
            <a:r>
              <a:rPr lang="en-US" altLang="en-US" sz="1800">
                <a:cs typeface="Arial" panose="020B0604020202020204" pitchFamily="34" charset="0"/>
              </a:rPr>
              <a:t>declare a queue of characters, which is implemented by circular array of size 6.</a:t>
            </a:r>
            <a:endParaRPr lang="en-US" altLang="en-US" sz="1800">
              <a:cs typeface="Arial" panose="020B0604020202020204" pitchFamily="34" charset="0"/>
            </a:endParaRPr>
          </a:p>
          <a:p>
            <a:pPr marL="0" indent="0">
              <a:buNone/>
            </a:pPr>
            <a:r>
              <a:rPr lang="en-US" altLang="en-US" sz="1800">
                <a:cs typeface="Arial" panose="020B0604020202020204" pitchFamily="34" charset="0"/>
              </a:rPr>
              <a:t>while(there are more characters in the word to read)</a:t>
            </a:r>
            <a:endParaRPr lang="en-US" altLang="en-US" sz="1800">
              <a:cs typeface="Arial" panose="020B0604020202020204" pitchFamily="34" charset="0"/>
            </a:endParaRPr>
          </a:p>
          <a:p>
            <a:pPr marL="0" indent="0">
              <a:buNone/>
            </a:pPr>
            <a:r>
              <a:rPr lang="en-US" altLang="en-US" sz="1800">
                <a:cs typeface="Arial" panose="020B0604020202020204" pitchFamily="34" charset="0"/>
              </a:rPr>
              <a:t>{    read a character</a:t>
            </a:r>
            <a:endParaRPr lang="en-US" altLang="en-US" sz="1800">
              <a:cs typeface="Arial" panose="020B0604020202020204" pitchFamily="34" charset="0"/>
            </a:endParaRPr>
          </a:p>
          <a:p>
            <a:pPr marL="0" indent="457200">
              <a:buNone/>
            </a:pPr>
            <a:r>
              <a:rPr lang="en-US" altLang="en-US" sz="1800">
                <a:cs typeface="Arial" panose="020B0604020202020204" pitchFamily="34" charset="0"/>
              </a:rPr>
              <a:t>if a character is '*' then</a:t>
            </a:r>
            <a:endParaRPr lang="en-US" altLang="en-US" sz="1800">
              <a:cs typeface="Arial" panose="020B0604020202020204" pitchFamily="34" charset="0"/>
            </a:endParaRPr>
          </a:p>
          <a:p>
            <a:pPr marL="457200" lvl="1" indent="457200">
              <a:buNone/>
            </a:pPr>
            <a:r>
              <a:rPr lang="en-US" altLang="en-US" sz="1800">
                <a:cs typeface="Arial" panose="020B0604020202020204" pitchFamily="34" charset="0"/>
              </a:rPr>
              <a:t>dequeue the queue</a:t>
            </a:r>
            <a:endParaRPr lang="en-US" altLang="en-US" sz="1800">
              <a:cs typeface="Arial" panose="020B0604020202020204" pitchFamily="34" charset="0"/>
            </a:endParaRPr>
          </a:p>
          <a:p>
            <a:pPr marL="0" indent="457200">
              <a:buNone/>
            </a:pPr>
            <a:r>
              <a:rPr lang="en-US" altLang="en-US" sz="1800">
                <a:cs typeface="Arial" panose="020B0604020202020204" pitchFamily="34" charset="0"/>
              </a:rPr>
              <a:t>else</a:t>
            </a:r>
            <a:endParaRPr lang="en-US" altLang="en-US" sz="1800">
              <a:cs typeface="Arial" panose="020B0604020202020204" pitchFamily="34" charset="0"/>
            </a:endParaRPr>
          </a:p>
          <a:p>
            <a:pPr marL="457200" lvl="1" indent="457200">
              <a:buNone/>
            </a:pPr>
            <a:r>
              <a:rPr lang="en-US" altLang="en-US" sz="1800">
                <a:latin typeface="Calibri" panose="020F0502020204030204" pitchFamily="34" charset="0"/>
                <a:cs typeface="Calibri" panose="020F0502020204030204" pitchFamily="34" charset="0"/>
              </a:rPr>
              <a:t>enqueue the character into the queue</a:t>
            </a:r>
            <a:endParaRPr lang="en-US" altLang="en-US" sz="1800">
              <a:latin typeface="Calibri" panose="020F0502020204030204" pitchFamily="34" charset="0"/>
              <a:cs typeface="Calibri" panose="020F0502020204030204" pitchFamily="34" charset="0"/>
            </a:endParaRPr>
          </a:p>
          <a:p>
            <a:pPr marL="0" lvl="0" indent="0">
              <a:buNone/>
            </a:pPr>
            <a:r>
              <a:rPr lang="en-US" altLang="en-US" sz="1800">
                <a:cs typeface="Arial" panose="020B0604020202020204" pitchFamily="34" charset="0"/>
              </a:rPr>
              <a:t>}</a:t>
            </a:r>
            <a:endParaRPr lang="en-US" altLang="en-US" sz="1800">
              <a:cs typeface="Arial" panose="020B0604020202020204" pitchFamily="34" charset="0"/>
            </a:endParaRPr>
          </a:p>
          <a:p>
            <a:pPr marL="0" lvl="0" indent="0">
              <a:buNone/>
            </a:pPr>
            <a:r>
              <a:rPr lang="en-US" altLang="en-US" sz="1800">
                <a:cs typeface="Arial" panose="020B0604020202020204" pitchFamily="34" charset="0"/>
              </a:rPr>
              <a:t>How the queue looks like after processing the input:  "Hello***Wor**Id*"?</a:t>
            </a:r>
            <a:endParaRPr lang="en-US" altLang="en-US" sz="1800">
              <a:cs typeface="Arial" panose="020B0604020202020204" pitchFamily="34" charset="0"/>
            </a:endParaRPr>
          </a:p>
        </p:txBody>
      </p:sp>
      <p:pic>
        <p:nvPicPr>
          <p:cNvPr id="7" name="Picture 6"/>
          <p:cNvPicPr>
            <a:picLocks noChangeAspect="1"/>
          </p:cNvPicPr>
          <p:nvPr/>
        </p:nvPicPr>
        <p:blipFill>
          <a:blip r:embed="rId1"/>
          <a:stretch>
            <a:fillRect/>
          </a:stretch>
        </p:blipFill>
        <p:spPr>
          <a:xfrm>
            <a:off x="1524000" y="3962400"/>
            <a:ext cx="5287010" cy="2910840"/>
          </a:xfrm>
          <a:prstGeom prst="rect">
            <a:avLst/>
          </a:prstGeom>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3536950" y="76200"/>
            <a:ext cx="5226050" cy="582930"/>
          </a:xfrm>
        </p:spPr>
        <p:txBody>
          <a:bodyPr/>
          <a:p>
            <a:r>
              <a:rPr lang="en-US" b="1" dirty="0">
                <a:solidFill>
                  <a:srgbClr val="CC3300"/>
                </a:solidFill>
                <a:latin typeface="+mj-lt"/>
                <a:sym typeface="+mn-ea"/>
              </a:rPr>
              <a:t>Exercise</a:t>
            </a:r>
            <a:endParaRPr lang="en-US"/>
          </a:p>
        </p:txBody>
      </p:sp>
      <p:sp>
        <p:nvSpPr>
          <p:cNvPr id="3" name="Content Placeholder 2"/>
          <p:cNvSpPr>
            <a:spLocks noGrp="1"/>
          </p:cNvSpPr>
          <p:nvPr>
            <p:ph idx="1"/>
          </p:nvPr>
        </p:nvSpPr>
        <p:spPr>
          <a:xfrm>
            <a:off x="457200" y="533400"/>
            <a:ext cx="8229600" cy="4525963"/>
          </a:xfrm>
        </p:spPr>
        <p:txBody>
          <a:bodyPr/>
          <a:p>
            <a:pPr marL="0" indent="0">
              <a:buNone/>
            </a:pPr>
            <a:r>
              <a:rPr lang="en-US" altLang="en-US" sz="1800"/>
              <a:t>Consider the following pseudocode:</a:t>
            </a:r>
            <a:endParaRPr lang="en-US" altLang="en-US" sz="1800"/>
          </a:p>
          <a:p>
            <a:pPr marL="0" indent="0">
              <a:buNone/>
            </a:pPr>
            <a:r>
              <a:rPr lang="en-US" altLang="en-US" sz="1800"/>
              <a:t>declare a queue of characters, which is implemented by circular array of size 6.</a:t>
            </a:r>
            <a:endParaRPr lang="en-US" altLang="en-US" sz="1800"/>
          </a:p>
          <a:p>
            <a:pPr marL="0" indent="0">
              <a:buNone/>
            </a:pPr>
            <a:r>
              <a:rPr lang="en-US" altLang="en-US" sz="1800"/>
              <a:t>while(there are more characters in the word to read)</a:t>
            </a:r>
            <a:endParaRPr lang="en-US" altLang="en-US" sz="1800"/>
          </a:p>
          <a:p>
            <a:pPr marL="0" indent="0">
              <a:buNone/>
            </a:pPr>
            <a:r>
              <a:rPr lang="en-US" altLang="en-US" sz="1800"/>
              <a:t>{    read a character</a:t>
            </a:r>
            <a:endParaRPr lang="en-US" altLang="en-US" sz="1800"/>
          </a:p>
          <a:p>
            <a:pPr marL="0" indent="0">
              <a:buNone/>
            </a:pPr>
            <a:r>
              <a:rPr lang="en-US" altLang="en-US" sz="1800"/>
              <a:t>     if a character is ‘*’ then</a:t>
            </a:r>
            <a:endParaRPr lang="en-US" altLang="en-US" sz="1800"/>
          </a:p>
          <a:p>
            <a:pPr marL="0" indent="457200">
              <a:buNone/>
            </a:pPr>
            <a:r>
              <a:rPr lang="en-US" altLang="en-US" sz="1800"/>
              <a:t>dequeue the queue</a:t>
            </a:r>
            <a:endParaRPr lang="en-US" altLang="en-US" sz="1800"/>
          </a:p>
          <a:p>
            <a:pPr marL="0" indent="0">
              <a:buNone/>
            </a:pPr>
            <a:r>
              <a:rPr lang="en-US" altLang="en-US" sz="1800"/>
              <a:t>    else</a:t>
            </a:r>
            <a:endParaRPr lang="en-US" altLang="en-US" sz="1800"/>
          </a:p>
          <a:p>
            <a:pPr marL="0" indent="457200">
              <a:buNone/>
            </a:pPr>
            <a:r>
              <a:rPr lang="en-US" altLang="en-US" sz="1800"/>
              <a:t>enqueue the character into the queue</a:t>
            </a:r>
            <a:endParaRPr lang="en-US" altLang="en-US" sz="1800"/>
          </a:p>
          <a:p>
            <a:pPr marL="0" indent="0">
              <a:buNone/>
            </a:pPr>
            <a:r>
              <a:rPr lang="en-US" altLang="en-US" sz="1800"/>
              <a:t>}</a:t>
            </a:r>
            <a:endParaRPr lang="en-US" altLang="en-US" sz="1800"/>
          </a:p>
          <a:p>
            <a:pPr marL="0" indent="0">
              <a:buNone/>
            </a:pPr>
            <a:r>
              <a:rPr lang="en-US" altLang="en-US" sz="1800"/>
              <a:t>How the queue looks like after processing the input "Hello****Worl**d*"?</a:t>
            </a:r>
            <a:endParaRPr lang="en-US" altLang="en-US" sz="1800"/>
          </a:p>
        </p:txBody>
      </p:sp>
      <p:pic>
        <p:nvPicPr>
          <p:cNvPr id="4" name="Picture 3"/>
          <p:cNvPicPr>
            <a:picLocks noChangeAspect="1"/>
          </p:cNvPicPr>
          <p:nvPr/>
        </p:nvPicPr>
        <p:blipFill>
          <a:blip r:embed="rId1"/>
          <a:stretch>
            <a:fillRect/>
          </a:stretch>
        </p:blipFill>
        <p:spPr>
          <a:xfrm>
            <a:off x="304800" y="3810000"/>
            <a:ext cx="5585460" cy="2980690"/>
          </a:xfrm>
          <a:prstGeom prst="rect">
            <a:avLst/>
          </a:prstGeom>
        </p:spPr>
      </p:pic>
      <p:pic>
        <p:nvPicPr>
          <p:cNvPr id="5" name="Picture 4"/>
          <p:cNvPicPr>
            <a:picLocks noChangeAspect="1"/>
          </p:cNvPicPr>
          <p:nvPr/>
        </p:nvPicPr>
        <p:blipFill>
          <a:blip r:embed="rId2"/>
          <a:stretch>
            <a:fillRect/>
          </a:stretch>
        </p:blipFill>
        <p:spPr>
          <a:xfrm>
            <a:off x="7315200" y="4343400"/>
            <a:ext cx="880110" cy="2159000"/>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7" name="Content Placeholder 6"/>
          <p:cNvPicPr>
            <a:picLocks noChangeAspect="1"/>
          </p:cNvPicPr>
          <p:nvPr>
            <p:ph idx="1"/>
          </p:nvPr>
        </p:nvPicPr>
        <p:blipFill>
          <a:blip r:embed="rId1"/>
          <a:stretch>
            <a:fillRect/>
          </a:stretch>
        </p:blipFill>
        <p:spPr>
          <a:xfrm>
            <a:off x="228600" y="533400"/>
            <a:ext cx="8701405" cy="3380105"/>
          </a:xfrm>
          <a:prstGeom prst="rect">
            <a:avLst/>
          </a:prstGeom>
        </p:spPr>
      </p:pic>
      <p:sp>
        <p:nvSpPr>
          <p:cNvPr id="2" name="Title 1"/>
          <p:cNvSpPr>
            <a:spLocks noGrp="1"/>
          </p:cNvSpPr>
          <p:nvPr>
            <p:ph type="title"/>
          </p:nvPr>
        </p:nvSpPr>
        <p:spPr>
          <a:xfrm>
            <a:off x="6324600" y="76200"/>
            <a:ext cx="2680970" cy="941705"/>
          </a:xfrm>
        </p:spPr>
        <p:txBody>
          <a:bodyPr/>
          <a:p>
            <a:r>
              <a:rPr lang="en-US" b="1" dirty="0">
                <a:solidFill>
                  <a:srgbClr val="CC3300"/>
                </a:solidFill>
                <a:latin typeface="+mj-lt"/>
                <a:sym typeface="+mn-ea"/>
              </a:rPr>
              <a:t>Exercise</a:t>
            </a:r>
            <a:endParaRPr lang="en-US"/>
          </a:p>
        </p:txBody>
      </p:sp>
      <p:pic>
        <p:nvPicPr>
          <p:cNvPr id="8" name="Picture 7"/>
          <p:cNvPicPr>
            <a:picLocks noChangeAspect="1"/>
          </p:cNvPicPr>
          <p:nvPr/>
        </p:nvPicPr>
        <p:blipFill>
          <a:blip r:embed="rId2"/>
          <a:stretch>
            <a:fillRect/>
          </a:stretch>
        </p:blipFill>
        <p:spPr>
          <a:xfrm>
            <a:off x="1524000" y="3925570"/>
            <a:ext cx="5534025" cy="298386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122" name="Footer Placeholder 4"/>
          <p:cNvSpPr txBox="1">
            <a:spLocks noGrp="1"/>
          </p:cNvSpPr>
          <p:nvPr>
            <p:ph type="ftr" sz="quarter" idx="11"/>
          </p:nvPr>
        </p:nvSpPr>
        <p:spPr>
          <a:noFill/>
          <a:ln>
            <a:noFill/>
          </a:ln>
        </p:spPr>
        <p:txBody>
          <a:bodyPr anchor="ctr" anchorCtr="0"/>
          <a:lstStyle>
            <a:lvl1pPr marL="0" lvl="0" indent="0" algn="l" defTabSz="914400" rtl="0" eaLnBrk="0" fontAlgn="base" latinLnBrk="0" hangingPunct="0">
              <a:lnSpc>
                <a:spcPct val="100000"/>
              </a:lnSpc>
              <a:spcBef>
                <a:spcPct val="0"/>
              </a:spcBef>
              <a:spcAft>
                <a:spcPct val="0"/>
              </a:spcAft>
              <a:buNone/>
              <a:defRPr sz="4400" b="1" i="0" u="none" kern="1200" baseline="0">
                <a:solidFill>
                  <a:schemeClr val="tx1"/>
                </a:solidFill>
                <a:latin typeface="Arial" panose="020B0604020202020204" pitchFamily="34" charset="0"/>
              </a:defRPr>
            </a:lvl1pPr>
            <a:lvl2pPr marL="457200" lvl="1" indent="0" algn="l" defTabSz="914400" rtl="0" eaLnBrk="1" fontAlgn="base" latinLnBrk="0" hangingPunct="1">
              <a:lnSpc>
                <a:spcPct val="100000"/>
              </a:lnSpc>
              <a:spcBef>
                <a:spcPct val="0"/>
              </a:spcBef>
              <a:spcAft>
                <a:spcPct val="0"/>
              </a:spcAft>
              <a:buNone/>
              <a:defRPr sz="4400" b="1" i="0" u="none" kern="1200" baseline="0">
                <a:solidFill>
                  <a:schemeClr val="tx1"/>
                </a:solidFill>
                <a:latin typeface="Arial" panose="020B0604020202020204" pitchFamily="34" charset="0"/>
                <a:ea typeface="+mn-ea"/>
                <a:cs typeface="+mn-cs"/>
              </a:defRPr>
            </a:lvl2pPr>
            <a:lvl3pPr marL="914400" lvl="2" indent="0" algn="l" defTabSz="914400" rtl="0" eaLnBrk="1" fontAlgn="base" latinLnBrk="0" hangingPunct="1">
              <a:lnSpc>
                <a:spcPct val="100000"/>
              </a:lnSpc>
              <a:spcBef>
                <a:spcPct val="0"/>
              </a:spcBef>
              <a:spcAft>
                <a:spcPct val="0"/>
              </a:spcAft>
              <a:buNone/>
              <a:defRPr sz="4400" b="1" i="0" u="none" kern="1200" baseline="0">
                <a:solidFill>
                  <a:schemeClr val="tx1"/>
                </a:solidFill>
                <a:latin typeface="Arial" panose="020B0604020202020204" pitchFamily="34" charset="0"/>
                <a:ea typeface="+mn-ea"/>
                <a:cs typeface="+mn-cs"/>
              </a:defRPr>
            </a:lvl3pPr>
            <a:lvl4pPr marL="1371600" lvl="3" indent="0" algn="l" defTabSz="914400" rtl="0" eaLnBrk="1" fontAlgn="base" latinLnBrk="0" hangingPunct="1">
              <a:lnSpc>
                <a:spcPct val="100000"/>
              </a:lnSpc>
              <a:spcBef>
                <a:spcPct val="0"/>
              </a:spcBef>
              <a:spcAft>
                <a:spcPct val="0"/>
              </a:spcAft>
              <a:buNone/>
              <a:defRPr sz="4400" b="1" i="0" u="none" kern="1200" baseline="0">
                <a:solidFill>
                  <a:schemeClr val="tx1"/>
                </a:solidFill>
                <a:latin typeface="Arial" panose="020B0604020202020204" pitchFamily="34" charset="0"/>
                <a:ea typeface="+mn-ea"/>
                <a:cs typeface="+mn-cs"/>
              </a:defRPr>
            </a:lvl4pPr>
            <a:lvl5pPr marL="1828800" lvl="4" indent="0" algn="l" defTabSz="914400" rtl="0" eaLnBrk="1" fontAlgn="base" latinLnBrk="0" hangingPunct="1">
              <a:lnSpc>
                <a:spcPct val="100000"/>
              </a:lnSpc>
              <a:spcBef>
                <a:spcPct val="0"/>
              </a:spcBef>
              <a:spcAft>
                <a:spcPct val="0"/>
              </a:spcAft>
              <a:buNone/>
              <a:defRPr sz="4400" b="1" i="0" u="none" kern="1200" baseline="0">
                <a:solidFill>
                  <a:schemeClr val="tx1"/>
                </a:solidFill>
                <a:latin typeface="Arial" panose="020B0604020202020204" pitchFamily="34" charset="0"/>
                <a:ea typeface="+mn-ea"/>
                <a:cs typeface="+mn-cs"/>
              </a:defRPr>
            </a:lvl5pPr>
          </a:lstStyle>
          <a:p>
            <a:pPr lvl="0" algn="ctr" eaLnBrk="1" hangingPunct="1"/>
            <a:r>
              <a:rPr sz="1200" b="0" dirty="0">
                <a:solidFill>
                  <a:srgbClr val="898989"/>
                </a:solidFill>
              </a:rPr>
              <a:t>Data Structures and Algorithms in Java </a:t>
            </a:r>
            <a:endParaRPr sz="1200" b="0" dirty="0">
              <a:solidFill>
                <a:srgbClr val="898989"/>
              </a:solidFill>
            </a:endParaRPr>
          </a:p>
        </p:txBody>
      </p:sp>
      <p:sp>
        <p:nvSpPr>
          <p:cNvPr id="5123" name="Slide Number Placeholder 5"/>
          <p:cNvSpPr txBox="1">
            <a:spLocks noGrp="1"/>
          </p:cNvSpPr>
          <p:nvPr>
            <p:ph type="sldNum" sz="quarter" idx="12"/>
          </p:nvPr>
        </p:nvSpPr>
        <p:spPr>
          <a:noFill/>
          <a:ln>
            <a:noFill/>
          </a:ln>
        </p:spPr>
        <p:txBody>
          <a:bodyPr anchor="ctr" anchorCtr="0"/>
          <a:lstStyle>
            <a:lvl1pPr marL="0" lvl="0" indent="0" algn="l" defTabSz="914400" rtl="0" eaLnBrk="0" fontAlgn="base" latinLnBrk="0" hangingPunct="0">
              <a:lnSpc>
                <a:spcPct val="100000"/>
              </a:lnSpc>
              <a:spcBef>
                <a:spcPct val="0"/>
              </a:spcBef>
              <a:spcAft>
                <a:spcPct val="0"/>
              </a:spcAft>
              <a:buNone/>
              <a:defRPr sz="4400" b="1" i="0" u="none" kern="1200" baseline="0">
                <a:solidFill>
                  <a:schemeClr val="tx1"/>
                </a:solidFill>
                <a:latin typeface="Arial" panose="020B0604020202020204" pitchFamily="34" charset="0"/>
              </a:defRPr>
            </a:lvl1pPr>
            <a:lvl2pPr marL="457200" lvl="1" indent="0" algn="l" defTabSz="914400" rtl="0" eaLnBrk="1" fontAlgn="base" latinLnBrk="0" hangingPunct="1">
              <a:lnSpc>
                <a:spcPct val="100000"/>
              </a:lnSpc>
              <a:spcBef>
                <a:spcPct val="0"/>
              </a:spcBef>
              <a:spcAft>
                <a:spcPct val="0"/>
              </a:spcAft>
              <a:buNone/>
              <a:defRPr sz="4400" b="1" i="0" u="none" kern="1200" baseline="0">
                <a:solidFill>
                  <a:schemeClr val="tx1"/>
                </a:solidFill>
                <a:latin typeface="Arial" panose="020B0604020202020204" pitchFamily="34" charset="0"/>
                <a:ea typeface="+mn-ea"/>
                <a:cs typeface="+mn-cs"/>
              </a:defRPr>
            </a:lvl2pPr>
            <a:lvl3pPr marL="914400" lvl="2" indent="0" algn="l" defTabSz="914400" rtl="0" eaLnBrk="1" fontAlgn="base" latinLnBrk="0" hangingPunct="1">
              <a:lnSpc>
                <a:spcPct val="100000"/>
              </a:lnSpc>
              <a:spcBef>
                <a:spcPct val="0"/>
              </a:spcBef>
              <a:spcAft>
                <a:spcPct val="0"/>
              </a:spcAft>
              <a:buNone/>
              <a:defRPr sz="4400" b="1" i="0" u="none" kern="1200" baseline="0">
                <a:solidFill>
                  <a:schemeClr val="tx1"/>
                </a:solidFill>
                <a:latin typeface="Arial" panose="020B0604020202020204" pitchFamily="34" charset="0"/>
                <a:ea typeface="+mn-ea"/>
                <a:cs typeface="+mn-cs"/>
              </a:defRPr>
            </a:lvl3pPr>
            <a:lvl4pPr marL="1371600" lvl="3" indent="0" algn="l" defTabSz="914400" rtl="0" eaLnBrk="1" fontAlgn="base" latinLnBrk="0" hangingPunct="1">
              <a:lnSpc>
                <a:spcPct val="100000"/>
              </a:lnSpc>
              <a:spcBef>
                <a:spcPct val="0"/>
              </a:spcBef>
              <a:spcAft>
                <a:spcPct val="0"/>
              </a:spcAft>
              <a:buNone/>
              <a:defRPr sz="4400" b="1" i="0" u="none" kern="1200" baseline="0">
                <a:solidFill>
                  <a:schemeClr val="tx1"/>
                </a:solidFill>
                <a:latin typeface="Arial" panose="020B0604020202020204" pitchFamily="34" charset="0"/>
                <a:ea typeface="+mn-ea"/>
                <a:cs typeface="+mn-cs"/>
              </a:defRPr>
            </a:lvl4pPr>
            <a:lvl5pPr marL="1828800" lvl="4" indent="0" algn="l" defTabSz="914400" rtl="0" eaLnBrk="1" fontAlgn="base" latinLnBrk="0" hangingPunct="1">
              <a:lnSpc>
                <a:spcPct val="100000"/>
              </a:lnSpc>
              <a:spcBef>
                <a:spcPct val="0"/>
              </a:spcBef>
              <a:spcAft>
                <a:spcPct val="0"/>
              </a:spcAft>
              <a:buNone/>
              <a:defRPr sz="4400" b="1" i="0" u="none" kern="1200" baseline="0">
                <a:solidFill>
                  <a:schemeClr val="tx1"/>
                </a:solidFill>
                <a:latin typeface="Arial" panose="020B0604020202020204" pitchFamily="34" charset="0"/>
                <a:ea typeface="+mn-ea"/>
                <a:cs typeface="+mn-cs"/>
              </a:defRPr>
            </a:lvl5pPr>
          </a:lstStyle>
          <a:p>
            <a:pPr lvl="0" algn="r" eaLnBrk="1" hangingPunct="1"/>
            <a:fld id="{9A0DB2DC-4C9A-4742-B13C-FB6460FD3503}" type="slidenum">
              <a:rPr lang="en-US" sz="1200" b="0" dirty="0">
                <a:solidFill>
                  <a:srgbClr val="898989"/>
                </a:solidFill>
              </a:rPr>
            </a:fld>
            <a:r>
              <a:rPr sz="1200" b="0" dirty="0">
                <a:solidFill>
                  <a:srgbClr val="898989"/>
                </a:solidFill>
              </a:rPr>
              <a:t>/21</a:t>
            </a:r>
            <a:endParaRPr sz="1200" b="0" dirty="0">
              <a:solidFill>
                <a:srgbClr val="898989"/>
              </a:solidFill>
            </a:endParaRPr>
          </a:p>
        </p:txBody>
      </p:sp>
      <p:sp>
        <p:nvSpPr>
          <p:cNvPr id="5124" name="Rectangle 2"/>
          <p:cNvSpPr>
            <a:spLocks noGrp="1"/>
          </p:cNvSpPr>
          <p:nvPr>
            <p:ph type="title"/>
          </p:nvPr>
        </p:nvSpPr>
        <p:spPr>
          <a:xfrm>
            <a:off x="460375" y="495300"/>
            <a:ext cx="8229600" cy="701675"/>
          </a:xfrm>
        </p:spPr>
        <p:txBody>
          <a:bodyPr vert="horz" wrap="square" lIns="91440" tIns="45720" rIns="91440" bIns="45720" anchor="ctr" anchorCtr="0">
            <a:spAutoFit/>
          </a:bodyPr>
          <a:p>
            <a:r>
              <a:rPr sz="4000" b="1" dirty="0">
                <a:solidFill>
                  <a:srgbClr val="CC3300"/>
                </a:solidFill>
              </a:rPr>
              <a:t>Operations on a queue</a:t>
            </a:r>
            <a:endParaRPr sz="4000" b="1" dirty="0">
              <a:solidFill>
                <a:srgbClr val="CC3300"/>
              </a:solidFill>
            </a:endParaRPr>
          </a:p>
        </p:txBody>
      </p:sp>
      <p:sp>
        <p:nvSpPr>
          <p:cNvPr id="4" name="Slide Number Placeholder 3"/>
          <p:cNvSpPr txBox="1">
            <a:spLocks noGrp="1"/>
          </p:cNvSpPr>
          <p:nvPr/>
        </p:nvSpPr>
        <p:spPr>
          <a:xfrm>
            <a:off x="0" y="1271588"/>
            <a:ext cx="533400" cy="244475"/>
          </a:xfrm>
          <a:prstGeom prst="rect">
            <a:avLst/>
          </a:prstGeom>
          <a:noFill/>
        </p:spPr>
        <p:txBody>
          <a:bodyPr anchor="ctr"/>
          <a:p>
            <a:pPr algn="ctr">
              <a:lnSpc>
                <a:spcPct val="80000"/>
              </a:lnSpc>
              <a:buNone/>
            </a:pPr>
            <a:r>
              <a:rPr sz="1200" dirty="0">
                <a:solidFill>
                  <a:srgbClr val="FFFFFF"/>
                </a:solidFill>
                <a:latin typeface="Arial" panose="020B0604020202020204" pitchFamily="34" charset="0"/>
              </a:rPr>
              <a:t> </a:t>
            </a:r>
            <a:fld id="{9A0DB2DC-4C9A-4742-B13C-FB6460FD3503}" type="slidenum">
              <a:rPr lang="en-US" sz="1200" dirty="0">
                <a:solidFill>
                  <a:srgbClr val="FFFFFF"/>
                </a:solidFill>
                <a:latin typeface="Arial" panose="020B0604020202020204" pitchFamily="34" charset="0"/>
              </a:rPr>
            </a:fld>
            <a:endParaRPr lang="en-US" sz="1200" dirty="0">
              <a:solidFill>
                <a:srgbClr val="FFFFFF"/>
              </a:solidFill>
              <a:latin typeface="Arial" panose="020B0604020202020204" pitchFamily="34" charset="0"/>
            </a:endParaRPr>
          </a:p>
        </p:txBody>
      </p:sp>
      <p:sp>
        <p:nvSpPr>
          <p:cNvPr id="5126" name="Rectangle 3"/>
          <p:cNvSpPr>
            <a:spLocks noGrp="1"/>
          </p:cNvSpPr>
          <p:nvPr>
            <p:ph sz="quarter" idx="1"/>
          </p:nvPr>
        </p:nvSpPr>
        <p:spPr>
          <a:xfrm>
            <a:off x="457200" y="1447800"/>
            <a:ext cx="8229600" cy="4619625"/>
          </a:xfrm>
        </p:spPr>
        <p:txBody>
          <a:bodyPr vert="horz" wrap="square" lIns="91440" tIns="45720" rIns="91440" bIns="45720" anchor="t" anchorCtr="0">
            <a:spAutoFit/>
          </a:bodyPr>
          <a:lstStyle>
            <a:lvl1pPr lvl="0">
              <a:buClrTx/>
              <a:buSzTx/>
              <a:buFont typeface="Arial" panose="020B0604020202020204" pitchFamily="34" charset="0"/>
              <a:defRPr sz="2400"/>
            </a:lvl1pPr>
            <a:lvl2pPr lvl="1">
              <a:buClrTx/>
              <a:buSzTx/>
              <a:buFont typeface="Arial" panose="020B0604020202020204" pitchFamily="34" charset="0"/>
              <a:defRPr sz="2000"/>
            </a:lvl2pPr>
            <a:lvl3pPr lvl="2">
              <a:buClrTx/>
              <a:buSzTx/>
              <a:buFont typeface="Arial" panose="020B0604020202020204" pitchFamily="34" charset="0"/>
              <a:defRPr sz="1800"/>
            </a:lvl3pPr>
            <a:lvl4pPr lvl="3">
              <a:buClrTx/>
              <a:buSzTx/>
              <a:buFont typeface="Arial" panose="020B0604020202020204" pitchFamily="34" charset="0"/>
              <a:defRPr sz="1600"/>
            </a:lvl4pPr>
            <a:lvl5pPr lvl="4">
              <a:buClrTx/>
              <a:buSzTx/>
              <a:buFont typeface="Arial" panose="020B0604020202020204" pitchFamily="34" charset="0"/>
              <a:defRPr sz="1600"/>
            </a:lvl5pPr>
          </a:lstStyle>
          <a:p>
            <a:pPr marL="319405" lvl="0" indent="-319405"/>
            <a:r>
              <a:rPr dirty="0"/>
              <a:t>The following operations are needed to properly manage a queue:</a:t>
            </a:r>
            <a:endParaRPr dirty="0"/>
          </a:p>
          <a:p>
            <a:pPr marL="640080" lvl="1" indent="-273050"/>
            <a:r>
              <a:rPr sz="2400" i="1" dirty="0"/>
              <a:t>clear() </a:t>
            </a:r>
            <a:r>
              <a:rPr sz="2400" dirty="0"/>
              <a:t>— Clear the queue</a:t>
            </a:r>
            <a:endParaRPr sz="2400" dirty="0"/>
          </a:p>
          <a:p>
            <a:pPr marL="640080" lvl="1" indent="-273050"/>
            <a:r>
              <a:rPr sz="2400" i="1" dirty="0"/>
              <a:t>isEmpty() </a:t>
            </a:r>
            <a:r>
              <a:rPr sz="2400" dirty="0"/>
              <a:t>— Check to see if the queue is empty</a:t>
            </a:r>
            <a:endParaRPr sz="2400" dirty="0"/>
          </a:p>
          <a:p>
            <a:pPr marL="640080" lvl="1" indent="-273050"/>
            <a:r>
              <a:rPr sz="2400" i="1" dirty="0"/>
              <a:t>enqueue(el) </a:t>
            </a:r>
            <a:r>
              <a:rPr sz="2400" dirty="0"/>
              <a:t>— Put the element </a:t>
            </a:r>
            <a:r>
              <a:rPr sz="2400" i="1" dirty="0"/>
              <a:t>el </a:t>
            </a:r>
            <a:r>
              <a:rPr sz="2400" dirty="0"/>
              <a:t>at the end of the queue</a:t>
            </a:r>
            <a:endParaRPr sz="2400" dirty="0"/>
          </a:p>
          <a:p>
            <a:pPr marL="640080" lvl="1" indent="-273050"/>
            <a:r>
              <a:rPr sz="2400" i="1" dirty="0"/>
              <a:t>dequeue() </a:t>
            </a:r>
            <a:r>
              <a:rPr sz="2400" dirty="0"/>
              <a:t>— Take the first element from the queue</a:t>
            </a:r>
            <a:endParaRPr sz="2400" dirty="0"/>
          </a:p>
          <a:p>
            <a:pPr marL="640080" lvl="1" indent="-273050"/>
            <a:r>
              <a:rPr sz="2400" i="1" dirty="0"/>
              <a:t>front() </a:t>
            </a:r>
            <a:r>
              <a:rPr sz="2400" dirty="0"/>
              <a:t>— Return the first element in the queue without removing it</a:t>
            </a:r>
            <a:endParaRPr sz="2400" dirty="0"/>
          </a:p>
          <a:p>
            <a:pPr marL="319405" lvl="0" indent="-319405"/>
            <a:r>
              <a:rPr dirty="0"/>
              <a:t>Exceptions</a:t>
            </a:r>
            <a:endParaRPr dirty="0"/>
          </a:p>
          <a:p>
            <a:pPr marL="640080" lvl="1" indent="-273050"/>
            <a:r>
              <a:rPr sz="2400" dirty="0"/>
              <a:t>Attempting the execution of dequeue or front on an empty queue throws an EmptyQueueException </a:t>
            </a:r>
            <a:endParaRPr sz="2400" dirty="0"/>
          </a:p>
        </p:txBody>
      </p:sp>
      <p:sp>
        <p:nvSpPr>
          <p:cNvPr id="5127" name="Text Box 5"/>
          <p:cNvSpPr txBox="1"/>
          <p:nvPr/>
        </p:nvSpPr>
        <p:spPr>
          <a:xfrm>
            <a:off x="2743200" y="4495800"/>
            <a:ext cx="5410200" cy="376238"/>
          </a:xfrm>
          <a:prstGeom prst="rect">
            <a:avLst/>
          </a:prstGeom>
          <a:solidFill>
            <a:srgbClr val="99CCFF"/>
          </a:solidFill>
          <a:ln w="9525" cap="flat" cmpd="sng">
            <a:solidFill>
              <a:schemeClr val="tx1"/>
            </a:solidFill>
            <a:prstDash val="solid"/>
            <a:miter/>
            <a:headEnd type="none" w="med" len="med"/>
            <a:tailEnd type="none" w="med" len="med"/>
          </a:ln>
        </p:spPr>
        <p:txBody>
          <a:bodyPr>
            <a:spAutoFit/>
          </a:bodyPr>
          <a:p>
            <a:pPr algn="ctr">
              <a:spcBef>
                <a:spcPct val="50000"/>
              </a:spcBef>
            </a:pPr>
            <a:r>
              <a:rPr sz="1800" b="0" dirty="0">
                <a:latin typeface="Arial" panose="020B0604020202020204" pitchFamily="34" charset="0"/>
              </a:rPr>
              <a:t>sometimes the peek() is named instead of front().</a:t>
            </a:r>
            <a:endParaRPr sz="1800" b="0" dirty="0">
              <a:latin typeface="Arial" panose="020B0604020202020204" pitchFamily="34" charset="0"/>
            </a:endParaRPr>
          </a:p>
        </p:txBody>
      </p:sp>
    </p:spTree>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 name="Content Placeholder 5"/>
          <p:cNvPicPr>
            <a:picLocks noChangeAspect="1"/>
          </p:cNvPicPr>
          <p:nvPr>
            <p:ph idx="1"/>
          </p:nvPr>
        </p:nvPicPr>
        <p:blipFill>
          <a:blip r:embed="rId1"/>
          <a:stretch>
            <a:fillRect/>
          </a:stretch>
        </p:blipFill>
        <p:spPr>
          <a:xfrm>
            <a:off x="391160" y="685800"/>
            <a:ext cx="8471535" cy="3210560"/>
          </a:xfrm>
          <a:prstGeom prst="rect">
            <a:avLst/>
          </a:prstGeom>
        </p:spPr>
      </p:pic>
      <p:sp>
        <p:nvSpPr>
          <p:cNvPr id="2" name="Title 1"/>
          <p:cNvSpPr>
            <a:spLocks noGrp="1"/>
          </p:cNvSpPr>
          <p:nvPr>
            <p:ph type="title"/>
          </p:nvPr>
        </p:nvSpPr>
        <p:spPr>
          <a:xfrm>
            <a:off x="6324600" y="76200"/>
            <a:ext cx="2680970" cy="711200"/>
          </a:xfrm>
        </p:spPr>
        <p:txBody>
          <a:bodyPr/>
          <a:p>
            <a:r>
              <a:rPr lang="en-US" b="1" dirty="0">
                <a:solidFill>
                  <a:srgbClr val="CC3300"/>
                </a:solidFill>
                <a:latin typeface="+mj-lt"/>
                <a:sym typeface="+mn-ea"/>
              </a:rPr>
              <a:t>Exercise</a:t>
            </a:r>
            <a:endParaRPr lang="en-US"/>
          </a:p>
        </p:txBody>
      </p:sp>
      <p:pic>
        <p:nvPicPr>
          <p:cNvPr id="7" name="Picture 6"/>
          <p:cNvPicPr>
            <a:picLocks noChangeAspect="1"/>
          </p:cNvPicPr>
          <p:nvPr/>
        </p:nvPicPr>
        <p:blipFill>
          <a:blip r:embed="rId2"/>
          <a:stretch>
            <a:fillRect/>
          </a:stretch>
        </p:blipFill>
        <p:spPr>
          <a:xfrm>
            <a:off x="1676400" y="3867150"/>
            <a:ext cx="5629275" cy="2990850"/>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Content Placeholder 3"/>
          <p:cNvPicPr>
            <a:picLocks noChangeAspect="1"/>
          </p:cNvPicPr>
          <p:nvPr>
            <p:ph idx="1"/>
          </p:nvPr>
        </p:nvPicPr>
        <p:blipFill>
          <a:blip r:embed="rId1"/>
          <a:stretch>
            <a:fillRect/>
          </a:stretch>
        </p:blipFill>
        <p:spPr>
          <a:xfrm>
            <a:off x="304800" y="609600"/>
            <a:ext cx="8578850" cy="3406140"/>
          </a:xfrm>
          <a:prstGeom prst="rect">
            <a:avLst/>
          </a:prstGeom>
        </p:spPr>
      </p:pic>
      <p:pic>
        <p:nvPicPr>
          <p:cNvPr id="5" name="Picture 4"/>
          <p:cNvPicPr>
            <a:picLocks noChangeAspect="1"/>
          </p:cNvPicPr>
          <p:nvPr/>
        </p:nvPicPr>
        <p:blipFill>
          <a:blip r:embed="rId2"/>
          <a:stretch>
            <a:fillRect/>
          </a:stretch>
        </p:blipFill>
        <p:spPr>
          <a:xfrm>
            <a:off x="1524000" y="4015740"/>
            <a:ext cx="5562600" cy="2857500"/>
          </a:xfrm>
          <a:prstGeom prst="rect">
            <a:avLst/>
          </a:prstGeom>
        </p:spPr>
      </p:pic>
      <p:sp>
        <p:nvSpPr>
          <p:cNvPr id="2" name="Title 1"/>
          <p:cNvSpPr>
            <a:spLocks noGrp="1"/>
          </p:cNvSpPr>
          <p:nvPr>
            <p:ph type="title"/>
          </p:nvPr>
        </p:nvSpPr>
        <p:spPr>
          <a:xfrm>
            <a:off x="6629400" y="152400"/>
            <a:ext cx="2273935" cy="723265"/>
          </a:xfrm>
        </p:spPr>
        <p:txBody>
          <a:bodyPr/>
          <a:p>
            <a:r>
              <a:rPr lang="en-US" b="1" dirty="0">
                <a:solidFill>
                  <a:srgbClr val="CC3300"/>
                </a:solidFill>
                <a:latin typeface="+mj-lt"/>
                <a:sym typeface="+mn-ea"/>
              </a:rPr>
              <a:t>Exercise</a:t>
            </a:r>
            <a:endParaRPr lang="en-US"/>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2770" name="Footer Placeholder 4"/>
          <p:cNvSpPr txBox="1">
            <a:spLocks noGrp="1"/>
          </p:cNvSpPr>
          <p:nvPr>
            <p:ph type="ftr" sz="quarter" idx="11"/>
          </p:nvPr>
        </p:nvSpPr>
        <p:spPr>
          <a:noFill/>
          <a:ln>
            <a:noFill/>
          </a:ln>
        </p:spPr>
        <p:txBody>
          <a:bodyPr anchor="ctr" anchorCtr="0"/>
          <a:p>
            <a:pPr marL="0" indent="0" algn="ctr" eaLnBrk="1" hangingPunct="1">
              <a:spcBef>
                <a:spcPct val="0"/>
              </a:spcBef>
              <a:buFontTx/>
              <a:buNone/>
            </a:pPr>
            <a:r>
              <a:rPr sz="1200" dirty="0">
                <a:solidFill>
                  <a:srgbClr val="898989"/>
                </a:solidFill>
                <a:latin typeface="Arial" panose="020B0604020202020204" pitchFamily="34" charset="0"/>
              </a:rPr>
              <a:t>Data Structures and Algorithms in Java </a:t>
            </a:r>
            <a:endParaRPr sz="1200" dirty="0">
              <a:solidFill>
                <a:srgbClr val="898989"/>
              </a:solidFill>
              <a:latin typeface="Arial" panose="020B0604020202020204" pitchFamily="34" charset="0"/>
            </a:endParaRPr>
          </a:p>
        </p:txBody>
      </p:sp>
      <p:sp>
        <p:nvSpPr>
          <p:cNvPr id="32771" name="Slide Number Placeholder 5"/>
          <p:cNvSpPr txBox="1">
            <a:spLocks noGrp="1"/>
          </p:cNvSpPr>
          <p:nvPr>
            <p:ph type="sldNum" sz="quarter" idx="12"/>
          </p:nvPr>
        </p:nvSpPr>
        <p:spPr>
          <a:noFill/>
          <a:ln>
            <a:noFill/>
          </a:ln>
        </p:spPr>
        <p:txBody>
          <a:bodyPr anchor="ctr" anchorCtr="0"/>
          <a:p>
            <a:pPr marL="0" indent="0" algn="r" eaLnBrk="1" hangingPunct="1">
              <a:spcBef>
                <a:spcPct val="0"/>
              </a:spcBef>
              <a:buFontTx/>
              <a:buNone/>
            </a:pPr>
            <a:fld id="{9A0DB2DC-4C9A-4742-B13C-FB6460FD3503}" type="slidenum">
              <a:rPr lang="en-US" sz="1200" dirty="0">
                <a:solidFill>
                  <a:srgbClr val="898989"/>
                </a:solidFill>
                <a:latin typeface="Arial" panose="020B0604020202020204" pitchFamily="34" charset="0"/>
              </a:rPr>
            </a:fld>
            <a:r>
              <a:rPr sz="1200" dirty="0">
                <a:solidFill>
                  <a:srgbClr val="898989"/>
                </a:solidFill>
                <a:latin typeface="Arial" panose="020B0604020202020204" pitchFamily="34" charset="0"/>
              </a:rPr>
              <a:t>/23</a:t>
            </a:r>
            <a:endParaRPr sz="1200" dirty="0">
              <a:solidFill>
                <a:srgbClr val="898989"/>
              </a:solidFill>
              <a:latin typeface="Arial" panose="020B0604020202020204" pitchFamily="34" charset="0"/>
            </a:endParaRPr>
          </a:p>
        </p:txBody>
      </p:sp>
      <p:sp>
        <p:nvSpPr>
          <p:cNvPr id="32772" name="Rectangle 2"/>
          <p:cNvSpPr>
            <a:spLocks noGrp="1"/>
          </p:cNvSpPr>
          <p:nvPr>
            <p:ph type="title"/>
          </p:nvPr>
        </p:nvSpPr>
        <p:spPr>
          <a:xfrm>
            <a:off x="685800" y="302260"/>
            <a:ext cx="7086600" cy="706755"/>
          </a:xfrm>
        </p:spPr>
        <p:txBody>
          <a:bodyPr vert="horz" wrap="square" lIns="91440" tIns="45720" rIns="91440" bIns="45720" anchor="ctr" anchorCtr="0">
            <a:spAutoFit/>
          </a:bodyPr>
          <a:p>
            <a:r>
              <a:rPr lang="en-US" sz="4000" b="1" kern="1200" dirty="0">
                <a:solidFill>
                  <a:srgbClr val="CC3300"/>
                </a:solidFill>
                <a:latin typeface="+mj-lt"/>
                <a:ea typeface="+mj-ea"/>
                <a:cs typeface="Arial" panose="020B0604020202020204" pitchFamily="34" charset="0"/>
              </a:rPr>
              <a:t>Exercise</a:t>
            </a:r>
            <a:endParaRPr lang="en-US" sz="4000" b="1" kern="1200" dirty="0">
              <a:solidFill>
                <a:srgbClr val="CC3300"/>
              </a:solidFill>
              <a:latin typeface="+mj-lt"/>
              <a:ea typeface="+mj-ea"/>
              <a:cs typeface="Arial" panose="020B0604020202020204" pitchFamily="34" charset="0"/>
            </a:endParaRPr>
          </a:p>
        </p:txBody>
      </p:sp>
      <p:sp>
        <p:nvSpPr>
          <p:cNvPr id="32773" name="Rectangle 3"/>
          <p:cNvSpPr>
            <a:spLocks noGrp="1"/>
          </p:cNvSpPr>
          <p:nvPr>
            <p:ph idx="1"/>
          </p:nvPr>
        </p:nvSpPr>
        <p:spPr>
          <a:xfrm>
            <a:off x="609600" y="1143000"/>
            <a:ext cx="7948930" cy="4999355"/>
          </a:xfrm>
        </p:spPr>
        <p:txBody>
          <a:bodyPr vert="horz" wrap="square" lIns="91440" tIns="45720" rIns="91440" bIns="45720" anchor="t" anchorCtr="0">
            <a:spAutoFit/>
          </a:bodyPr>
          <a:p>
            <a:pPr marL="457200" lvl="1" algn="l">
              <a:lnSpc>
                <a:spcPct val="90000"/>
              </a:lnSpc>
              <a:buClrTx/>
              <a:buSzTx/>
              <a:buNone/>
            </a:pPr>
            <a:r>
              <a:rPr lang="en-US" altLang="en-US" sz="2400">
                <a:solidFill>
                  <a:schemeClr val="tx1"/>
                </a:solidFill>
                <a:cs typeface="+mn-lt"/>
              </a:rPr>
              <a:t>    - Enter into the queue: 30,25,18,20,45,60,78</a:t>
            </a:r>
            <a:endParaRPr lang="en-US" altLang="en-US" sz="2400">
              <a:solidFill>
                <a:schemeClr val="tx1"/>
              </a:solidFill>
              <a:cs typeface="+mn-lt"/>
            </a:endParaRPr>
          </a:p>
          <a:p>
            <a:pPr marL="457200" lvl="1" indent="0">
              <a:lnSpc>
                <a:spcPct val="90000"/>
              </a:lnSpc>
              <a:buNone/>
            </a:pPr>
            <a:r>
              <a:rPr lang="en-US" altLang="en-US" sz="2400">
                <a:solidFill>
                  <a:schemeClr val="tx1"/>
                </a:solidFill>
                <a:cs typeface="+mn-lt"/>
              </a:rPr>
              <a:t>- Print the </a:t>
            </a:r>
            <a:r>
              <a:rPr lang="en-US" altLang="en-US" sz="2400">
                <a:cs typeface="+mn-lt"/>
                <a:sym typeface="+mn-ea"/>
              </a:rPr>
              <a:t>queue</a:t>
            </a:r>
            <a:r>
              <a:rPr lang="en-US" altLang="en-US" sz="2400">
                <a:solidFill>
                  <a:schemeClr val="tx1"/>
                </a:solidFill>
                <a:cs typeface="+mn-lt"/>
              </a:rPr>
              <a:t> to the screen</a:t>
            </a:r>
            <a:endParaRPr lang="en-US" altLang="en-US" sz="2400">
              <a:solidFill>
                <a:schemeClr val="tx1"/>
              </a:solidFill>
              <a:cs typeface="+mn-lt"/>
            </a:endParaRPr>
          </a:p>
          <a:p>
            <a:pPr marL="457200" lvl="1" indent="0">
              <a:lnSpc>
                <a:spcPct val="90000"/>
              </a:lnSpc>
              <a:buNone/>
            </a:pPr>
            <a:r>
              <a:rPr lang="en-US" altLang="en-US" sz="2400">
                <a:solidFill>
                  <a:schemeClr val="tx1"/>
                </a:solidFill>
                <a:cs typeface="+mn-lt"/>
              </a:rPr>
              <a:t>- Remove an element from the </a:t>
            </a:r>
            <a:r>
              <a:rPr lang="en-US" altLang="en-US" sz="2400">
                <a:cs typeface="+mn-lt"/>
                <a:sym typeface="+mn-ea"/>
              </a:rPr>
              <a:t>queue</a:t>
            </a:r>
            <a:r>
              <a:rPr lang="en-US" altLang="en-US" sz="2400">
                <a:solidFill>
                  <a:schemeClr val="tx1"/>
                </a:solidFill>
                <a:cs typeface="+mn-lt"/>
              </a:rPr>
              <a:t> --&gt; Print the </a:t>
            </a:r>
            <a:r>
              <a:rPr lang="en-US" altLang="en-US" sz="2400">
                <a:cs typeface="+mn-lt"/>
                <a:sym typeface="+mn-ea"/>
              </a:rPr>
              <a:t>queue</a:t>
            </a:r>
            <a:r>
              <a:rPr lang="en-US" altLang="en-US" sz="2400">
                <a:solidFill>
                  <a:schemeClr val="tx1"/>
                </a:solidFill>
                <a:cs typeface="+mn-lt"/>
              </a:rPr>
              <a:t> to the screen</a:t>
            </a:r>
            <a:endParaRPr lang="en-US" altLang="en-US" sz="2400">
              <a:solidFill>
                <a:schemeClr val="tx1"/>
              </a:solidFill>
              <a:cs typeface="+mn-lt"/>
            </a:endParaRPr>
          </a:p>
          <a:p>
            <a:pPr marL="457200" lvl="1" indent="0">
              <a:lnSpc>
                <a:spcPct val="90000"/>
              </a:lnSpc>
              <a:buNone/>
            </a:pPr>
            <a:r>
              <a:rPr lang="en-US" altLang="en-US" sz="2400">
                <a:solidFill>
                  <a:schemeClr val="tx1"/>
                </a:solidFill>
                <a:cs typeface="+mn-lt"/>
              </a:rPr>
              <a:t>- Search for the element entered from the keyboard. If the element is in the </a:t>
            </a:r>
            <a:r>
              <a:rPr lang="en-US" altLang="en-US" sz="2400">
                <a:cs typeface="+mn-lt"/>
                <a:sym typeface="+mn-ea"/>
              </a:rPr>
              <a:t>queue</a:t>
            </a:r>
            <a:r>
              <a:rPr lang="en-US" altLang="en-US" sz="2400">
                <a:solidFill>
                  <a:schemeClr val="tx1"/>
                </a:solidFill>
                <a:cs typeface="+mn-lt"/>
              </a:rPr>
              <a:t>, print its position. Otherwise, if it does not exist, print the message "Not found".</a:t>
            </a:r>
            <a:endParaRPr lang="en-US" altLang="en-US" sz="2400">
              <a:solidFill>
                <a:schemeClr val="tx1"/>
              </a:solidFill>
              <a:cs typeface="+mn-lt"/>
            </a:endParaRPr>
          </a:p>
          <a:p>
            <a:pPr marL="457200" lvl="1" indent="0">
              <a:lnSpc>
                <a:spcPct val="90000"/>
              </a:lnSpc>
              <a:buNone/>
            </a:pPr>
            <a:r>
              <a:rPr lang="en-US" altLang="en-US" sz="2400">
                <a:solidFill>
                  <a:schemeClr val="tx1"/>
                </a:solidFill>
                <a:cs typeface="+mn-lt"/>
              </a:rPr>
              <a:t>- Change all elements in queue into </a:t>
            </a:r>
            <a:r>
              <a:rPr lang="en-US" altLang="en-US" sz="2400">
                <a:solidFill>
                  <a:schemeClr val="tx1"/>
                </a:solidFill>
                <a:cs typeface="+mn-lt"/>
                <a:hlinkClick r:id="rId1" action="ppaction://hlinkfile"/>
              </a:rPr>
              <a:t>priority queue</a:t>
            </a:r>
            <a:endParaRPr lang="en-US" altLang="en-US" sz="2400">
              <a:solidFill>
                <a:schemeClr val="tx1"/>
              </a:solidFill>
              <a:cs typeface="+mn-lt"/>
            </a:endParaRPr>
          </a:p>
          <a:p>
            <a:pPr marL="457200" lvl="1" indent="0">
              <a:lnSpc>
                <a:spcPct val="90000"/>
              </a:lnSpc>
              <a:buNone/>
            </a:pPr>
            <a:r>
              <a:rPr lang="en-US" altLang="en-US" sz="2400">
                <a:cs typeface="+mn-lt"/>
                <a:sym typeface="+mn-ea"/>
              </a:rPr>
              <a:t>- Print the priority </a:t>
            </a:r>
            <a:r>
              <a:rPr lang="en-US" altLang="en-US" sz="2400">
                <a:cs typeface="+mn-lt"/>
                <a:sym typeface="+mn-ea"/>
              </a:rPr>
              <a:t>queue</a:t>
            </a:r>
            <a:r>
              <a:rPr lang="en-US" altLang="en-US" sz="2400">
                <a:cs typeface="+mn-lt"/>
                <a:sym typeface="+mn-ea"/>
              </a:rPr>
              <a:t> to the screen</a:t>
            </a:r>
            <a:endParaRPr lang="en-US" altLang="en-US" sz="2400">
              <a:cs typeface="+mn-lt"/>
              <a:sym typeface="+mn-ea"/>
            </a:endParaRPr>
          </a:p>
          <a:p>
            <a:pPr marL="457200" lvl="1" indent="0">
              <a:lnSpc>
                <a:spcPct val="90000"/>
              </a:lnSpc>
              <a:buNone/>
            </a:pPr>
            <a:r>
              <a:rPr lang="en-US" altLang="en-US" sz="2400">
                <a:cs typeface="+mn-lt"/>
                <a:sym typeface="+mn-ea"/>
              </a:rPr>
              <a:t>- Remove an element from the </a:t>
            </a:r>
            <a:r>
              <a:rPr lang="en-US" altLang="en-US" sz="2400">
                <a:cs typeface="+mn-lt"/>
                <a:sym typeface="+mn-ea"/>
              </a:rPr>
              <a:t>queue</a:t>
            </a:r>
            <a:r>
              <a:rPr lang="en-US" altLang="en-US" sz="2400">
                <a:cs typeface="+mn-lt"/>
                <a:sym typeface="+mn-ea"/>
              </a:rPr>
              <a:t> --&gt; Print the </a:t>
            </a:r>
            <a:r>
              <a:rPr lang="en-US" altLang="en-US" sz="2400">
                <a:cs typeface="+mn-lt"/>
                <a:sym typeface="+mn-ea"/>
              </a:rPr>
              <a:t>queue</a:t>
            </a:r>
            <a:r>
              <a:rPr lang="en-US" altLang="en-US" sz="2400">
                <a:cs typeface="+mn-lt"/>
                <a:sym typeface="+mn-ea"/>
              </a:rPr>
              <a:t> to the screen</a:t>
            </a:r>
            <a:endParaRPr lang="en-US" altLang="en-US" sz="2400">
              <a:solidFill>
                <a:schemeClr val="tx1"/>
              </a:solidFill>
              <a:cs typeface="+mn-lt"/>
            </a:endParaRPr>
          </a:p>
          <a:p>
            <a:pPr marL="457200" lvl="1" indent="0">
              <a:lnSpc>
                <a:spcPct val="90000"/>
              </a:lnSpc>
              <a:buNone/>
            </a:pPr>
            <a:r>
              <a:rPr lang="en-US" altLang="en-US" sz="2400">
                <a:solidFill>
                  <a:schemeClr val="tx1"/>
                </a:solidFill>
                <a:cs typeface="+mn-lt"/>
              </a:rPr>
              <a:t>- Add the following element into the </a:t>
            </a:r>
            <a:r>
              <a:rPr lang="en-US" altLang="en-US" sz="2400">
                <a:cs typeface="+mn-lt"/>
                <a:sym typeface="+mn-ea"/>
              </a:rPr>
              <a:t>priority queue</a:t>
            </a:r>
            <a:r>
              <a:rPr lang="en-US" altLang="en-US" sz="2400">
                <a:solidFill>
                  <a:schemeClr val="tx1"/>
                </a:solidFill>
                <a:cs typeface="+mn-lt"/>
              </a:rPr>
              <a:t>: 1</a:t>
            </a:r>
            <a:endParaRPr lang="en-US" altLang="en-US" sz="2400">
              <a:solidFill>
                <a:schemeClr val="tx1"/>
              </a:solidFill>
              <a:cs typeface="+mn-lt"/>
            </a:endParaRPr>
          </a:p>
          <a:p>
            <a:pPr marL="457200" lvl="1" indent="0">
              <a:lnSpc>
                <a:spcPct val="90000"/>
              </a:lnSpc>
              <a:buNone/>
            </a:pPr>
            <a:r>
              <a:rPr lang="en-US" altLang="en-US" sz="2400">
                <a:solidFill>
                  <a:schemeClr val="tx1"/>
                </a:solidFill>
                <a:cs typeface="+mn-lt"/>
              </a:rPr>
              <a:t>- </a:t>
            </a:r>
            <a:r>
              <a:rPr lang="en-US" altLang="en-US" sz="2400">
                <a:cs typeface="+mn-lt"/>
                <a:sym typeface="+mn-ea"/>
              </a:rPr>
              <a:t>Print the </a:t>
            </a:r>
            <a:r>
              <a:rPr lang="en-US" altLang="en-US" sz="2400">
                <a:cs typeface="+mn-lt"/>
                <a:sym typeface="+mn-ea"/>
              </a:rPr>
              <a:t>priority queue</a:t>
            </a:r>
            <a:r>
              <a:rPr lang="en-US" altLang="en-US" sz="2400">
                <a:cs typeface="+mn-lt"/>
                <a:sym typeface="+mn-ea"/>
              </a:rPr>
              <a:t> to the screen</a:t>
            </a:r>
            <a:endParaRPr lang="en-US" altLang="en-US" sz="2400">
              <a:cs typeface="+mn-lt"/>
            </a:endParaRPr>
          </a:p>
        </p:txBody>
      </p:sp>
    </p:spTree>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1506" name="Footer Placeholder 4"/>
          <p:cNvSpPr txBox="1">
            <a:spLocks noGrp="1"/>
          </p:cNvSpPr>
          <p:nvPr>
            <p:ph type="ftr" sz="quarter" idx="11"/>
          </p:nvPr>
        </p:nvSpPr>
        <p:spPr>
          <a:noFill/>
          <a:ln>
            <a:noFill/>
          </a:ln>
        </p:spPr>
        <p:txBody>
          <a:bodyPr anchor="ctr" anchorCtr="0"/>
          <a:lstStyle>
            <a:lvl1pPr marL="0" lvl="0" indent="0" algn="l" defTabSz="914400" rtl="0" eaLnBrk="0" fontAlgn="base" latinLnBrk="0" hangingPunct="0">
              <a:lnSpc>
                <a:spcPct val="100000"/>
              </a:lnSpc>
              <a:spcBef>
                <a:spcPct val="0"/>
              </a:spcBef>
              <a:spcAft>
                <a:spcPct val="0"/>
              </a:spcAft>
              <a:buNone/>
              <a:defRPr sz="4400" b="1" i="0" u="none" kern="1200" baseline="0">
                <a:solidFill>
                  <a:schemeClr val="tx1"/>
                </a:solidFill>
                <a:latin typeface="Arial" panose="020B0604020202020204" pitchFamily="34" charset="0"/>
              </a:defRPr>
            </a:lvl1pPr>
            <a:lvl2pPr marL="457200" lvl="1" indent="0" algn="l" defTabSz="914400" rtl="0" eaLnBrk="1" fontAlgn="base" latinLnBrk="0" hangingPunct="1">
              <a:lnSpc>
                <a:spcPct val="100000"/>
              </a:lnSpc>
              <a:spcBef>
                <a:spcPct val="0"/>
              </a:spcBef>
              <a:spcAft>
                <a:spcPct val="0"/>
              </a:spcAft>
              <a:buNone/>
              <a:defRPr sz="4400" b="1" i="0" u="none" kern="1200" baseline="0">
                <a:solidFill>
                  <a:schemeClr val="tx1"/>
                </a:solidFill>
                <a:latin typeface="Arial" panose="020B0604020202020204" pitchFamily="34" charset="0"/>
                <a:ea typeface="+mn-ea"/>
                <a:cs typeface="+mn-cs"/>
              </a:defRPr>
            </a:lvl2pPr>
            <a:lvl3pPr marL="914400" lvl="2" indent="0" algn="l" defTabSz="914400" rtl="0" eaLnBrk="1" fontAlgn="base" latinLnBrk="0" hangingPunct="1">
              <a:lnSpc>
                <a:spcPct val="100000"/>
              </a:lnSpc>
              <a:spcBef>
                <a:spcPct val="0"/>
              </a:spcBef>
              <a:spcAft>
                <a:spcPct val="0"/>
              </a:spcAft>
              <a:buNone/>
              <a:defRPr sz="4400" b="1" i="0" u="none" kern="1200" baseline="0">
                <a:solidFill>
                  <a:schemeClr val="tx1"/>
                </a:solidFill>
                <a:latin typeface="Arial" panose="020B0604020202020204" pitchFamily="34" charset="0"/>
                <a:ea typeface="+mn-ea"/>
                <a:cs typeface="+mn-cs"/>
              </a:defRPr>
            </a:lvl3pPr>
            <a:lvl4pPr marL="1371600" lvl="3" indent="0" algn="l" defTabSz="914400" rtl="0" eaLnBrk="1" fontAlgn="base" latinLnBrk="0" hangingPunct="1">
              <a:lnSpc>
                <a:spcPct val="100000"/>
              </a:lnSpc>
              <a:spcBef>
                <a:spcPct val="0"/>
              </a:spcBef>
              <a:spcAft>
                <a:spcPct val="0"/>
              </a:spcAft>
              <a:buNone/>
              <a:defRPr sz="4400" b="1" i="0" u="none" kern="1200" baseline="0">
                <a:solidFill>
                  <a:schemeClr val="tx1"/>
                </a:solidFill>
                <a:latin typeface="Arial" panose="020B0604020202020204" pitchFamily="34" charset="0"/>
                <a:ea typeface="+mn-ea"/>
                <a:cs typeface="+mn-cs"/>
              </a:defRPr>
            </a:lvl4pPr>
            <a:lvl5pPr marL="1828800" lvl="4" indent="0" algn="l" defTabSz="914400" rtl="0" eaLnBrk="1" fontAlgn="base" latinLnBrk="0" hangingPunct="1">
              <a:lnSpc>
                <a:spcPct val="100000"/>
              </a:lnSpc>
              <a:spcBef>
                <a:spcPct val="0"/>
              </a:spcBef>
              <a:spcAft>
                <a:spcPct val="0"/>
              </a:spcAft>
              <a:buNone/>
              <a:defRPr sz="4400" b="1" i="0" u="none" kern="1200" baseline="0">
                <a:solidFill>
                  <a:schemeClr val="tx1"/>
                </a:solidFill>
                <a:latin typeface="Arial" panose="020B0604020202020204" pitchFamily="34" charset="0"/>
                <a:ea typeface="+mn-ea"/>
                <a:cs typeface="+mn-cs"/>
              </a:defRPr>
            </a:lvl5pPr>
          </a:lstStyle>
          <a:p>
            <a:pPr lvl="0" algn="ctr" eaLnBrk="1" hangingPunct="1"/>
            <a:r>
              <a:rPr sz="1200" b="0" dirty="0">
                <a:solidFill>
                  <a:srgbClr val="898989"/>
                </a:solidFill>
              </a:rPr>
              <a:t>Data Structures and Algorithms in Java </a:t>
            </a:r>
            <a:endParaRPr sz="1200" b="0" dirty="0">
              <a:solidFill>
                <a:srgbClr val="898989"/>
              </a:solidFill>
            </a:endParaRPr>
          </a:p>
        </p:txBody>
      </p:sp>
      <p:sp>
        <p:nvSpPr>
          <p:cNvPr id="21507" name="Slide Number Placeholder 5"/>
          <p:cNvSpPr txBox="1">
            <a:spLocks noGrp="1"/>
          </p:cNvSpPr>
          <p:nvPr>
            <p:ph type="sldNum" sz="quarter" idx="12"/>
          </p:nvPr>
        </p:nvSpPr>
        <p:spPr>
          <a:noFill/>
          <a:ln>
            <a:noFill/>
          </a:ln>
        </p:spPr>
        <p:txBody>
          <a:bodyPr anchor="ctr" anchorCtr="0"/>
          <a:lstStyle>
            <a:lvl1pPr marL="0" lvl="0" indent="0" algn="l" defTabSz="914400" rtl="0" eaLnBrk="0" fontAlgn="base" latinLnBrk="0" hangingPunct="0">
              <a:lnSpc>
                <a:spcPct val="100000"/>
              </a:lnSpc>
              <a:spcBef>
                <a:spcPct val="0"/>
              </a:spcBef>
              <a:spcAft>
                <a:spcPct val="0"/>
              </a:spcAft>
              <a:buNone/>
              <a:defRPr sz="4400" b="1" i="0" u="none" kern="1200" baseline="0">
                <a:solidFill>
                  <a:schemeClr val="tx1"/>
                </a:solidFill>
                <a:latin typeface="Arial" panose="020B0604020202020204" pitchFamily="34" charset="0"/>
              </a:defRPr>
            </a:lvl1pPr>
            <a:lvl2pPr marL="457200" lvl="1" indent="0" algn="l" defTabSz="914400" rtl="0" eaLnBrk="1" fontAlgn="base" latinLnBrk="0" hangingPunct="1">
              <a:lnSpc>
                <a:spcPct val="100000"/>
              </a:lnSpc>
              <a:spcBef>
                <a:spcPct val="0"/>
              </a:spcBef>
              <a:spcAft>
                <a:spcPct val="0"/>
              </a:spcAft>
              <a:buNone/>
              <a:defRPr sz="4400" b="1" i="0" u="none" kern="1200" baseline="0">
                <a:solidFill>
                  <a:schemeClr val="tx1"/>
                </a:solidFill>
                <a:latin typeface="Arial" panose="020B0604020202020204" pitchFamily="34" charset="0"/>
                <a:ea typeface="+mn-ea"/>
                <a:cs typeface="+mn-cs"/>
              </a:defRPr>
            </a:lvl2pPr>
            <a:lvl3pPr marL="914400" lvl="2" indent="0" algn="l" defTabSz="914400" rtl="0" eaLnBrk="1" fontAlgn="base" latinLnBrk="0" hangingPunct="1">
              <a:lnSpc>
                <a:spcPct val="100000"/>
              </a:lnSpc>
              <a:spcBef>
                <a:spcPct val="0"/>
              </a:spcBef>
              <a:spcAft>
                <a:spcPct val="0"/>
              </a:spcAft>
              <a:buNone/>
              <a:defRPr sz="4400" b="1" i="0" u="none" kern="1200" baseline="0">
                <a:solidFill>
                  <a:schemeClr val="tx1"/>
                </a:solidFill>
                <a:latin typeface="Arial" panose="020B0604020202020204" pitchFamily="34" charset="0"/>
                <a:ea typeface="+mn-ea"/>
                <a:cs typeface="+mn-cs"/>
              </a:defRPr>
            </a:lvl3pPr>
            <a:lvl4pPr marL="1371600" lvl="3" indent="0" algn="l" defTabSz="914400" rtl="0" eaLnBrk="1" fontAlgn="base" latinLnBrk="0" hangingPunct="1">
              <a:lnSpc>
                <a:spcPct val="100000"/>
              </a:lnSpc>
              <a:spcBef>
                <a:spcPct val="0"/>
              </a:spcBef>
              <a:spcAft>
                <a:spcPct val="0"/>
              </a:spcAft>
              <a:buNone/>
              <a:defRPr sz="4400" b="1" i="0" u="none" kern="1200" baseline="0">
                <a:solidFill>
                  <a:schemeClr val="tx1"/>
                </a:solidFill>
                <a:latin typeface="Arial" panose="020B0604020202020204" pitchFamily="34" charset="0"/>
                <a:ea typeface="+mn-ea"/>
                <a:cs typeface="+mn-cs"/>
              </a:defRPr>
            </a:lvl4pPr>
            <a:lvl5pPr marL="1828800" lvl="4" indent="0" algn="l" defTabSz="914400" rtl="0" eaLnBrk="1" fontAlgn="base" latinLnBrk="0" hangingPunct="1">
              <a:lnSpc>
                <a:spcPct val="100000"/>
              </a:lnSpc>
              <a:spcBef>
                <a:spcPct val="0"/>
              </a:spcBef>
              <a:spcAft>
                <a:spcPct val="0"/>
              </a:spcAft>
              <a:buNone/>
              <a:defRPr sz="4400" b="1" i="0" u="none" kern="1200" baseline="0">
                <a:solidFill>
                  <a:schemeClr val="tx1"/>
                </a:solidFill>
                <a:latin typeface="Arial" panose="020B0604020202020204" pitchFamily="34" charset="0"/>
                <a:ea typeface="+mn-ea"/>
                <a:cs typeface="+mn-cs"/>
              </a:defRPr>
            </a:lvl5pPr>
          </a:lstStyle>
          <a:p>
            <a:pPr lvl="0" algn="r" eaLnBrk="1" hangingPunct="1"/>
            <a:fld id="{9A0DB2DC-4C9A-4742-B13C-FB6460FD3503}" type="slidenum">
              <a:rPr lang="en-US" sz="1200" b="0" dirty="0">
                <a:solidFill>
                  <a:srgbClr val="898989"/>
                </a:solidFill>
              </a:rPr>
            </a:fld>
            <a:r>
              <a:rPr sz="1200" b="0" dirty="0">
                <a:solidFill>
                  <a:srgbClr val="898989"/>
                </a:solidFill>
              </a:rPr>
              <a:t>/21</a:t>
            </a:r>
            <a:endParaRPr sz="1200" b="0" dirty="0">
              <a:solidFill>
                <a:srgbClr val="898989"/>
              </a:solidFill>
            </a:endParaRPr>
          </a:p>
        </p:txBody>
      </p:sp>
      <p:sp>
        <p:nvSpPr>
          <p:cNvPr id="21508" name="Rectangle 2"/>
          <p:cNvSpPr>
            <a:spLocks noGrp="1"/>
          </p:cNvSpPr>
          <p:nvPr>
            <p:ph type="title"/>
          </p:nvPr>
        </p:nvSpPr>
        <p:spPr>
          <a:xfrm>
            <a:off x="612775" y="495300"/>
            <a:ext cx="7540625" cy="701675"/>
          </a:xfrm>
        </p:spPr>
        <p:txBody>
          <a:bodyPr vert="horz" wrap="square" lIns="91440" tIns="45720" rIns="91440" bIns="45720" anchor="ctr" anchorCtr="0">
            <a:spAutoFit/>
          </a:bodyPr>
          <a:p>
            <a:r>
              <a:rPr sz="4000" b="1" dirty="0">
                <a:solidFill>
                  <a:srgbClr val="CC3300"/>
                </a:solidFill>
              </a:rPr>
              <a:t>Summary</a:t>
            </a:r>
            <a:endParaRPr sz="4000" b="1" dirty="0">
              <a:solidFill>
                <a:srgbClr val="CC3300"/>
              </a:solidFill>
            </a:endParaRPr>
          </a:p>
        </p:txBody>
      </p:sp>
      <p:sp>
        <p:nvSpPr>
          <p:cNvPr id="4" name="Slide Number Placeholder 3"/>
          <p:cNvSpPr txBox="1">
            <a:spLocks noGrp="1"/>
          </p:cNvSpPr>
          <p:nvPr/>
        </p:nvSpPr>
        <p:spPr>
          <a:xfrm>
            <a:off x="0" y="1271588"/>
            <a:ext cx="533400" cy="244475"/>
          </a:xfrm>
          <a:prstGeom prst="rect">
            <a:avLst/>
          </a:prstGeom>
          <a:noFill/>
        </p:spPr>
        <p:txBody>
          <a:bodyPr anchor="ctr"/>
          <a:p>
            <a:pPr algn="ctr">
              <a:lnSpc>
                <a:spcPct val="80000"/>
              </a:lnSpc>
              <a:buNone/>
            </a:pPr>
            <a:r>
              <a:rPr sz="1200" dirty="0">
                <a:solidFill>
                  <a:srgbClr val="FFFFFF"/>
                </a:solidFill>
                <a:latin typeface="Arial" panose="020B0604020202020204" pitchFamily="34" charset="0"/>
              </a:rPr>
              <a:t> </a:t>
            </a:r>
            <a:fld id="{9A0DB2DC-4C9A-4742-B13C-FB6460FD3503}" type="slidenum">
              <a:rPr lang="en-US" sz="1200" dirty="0">
                <a:solidFill>
                  <a:srgbClr val="FFFFFF"/>
                </a:solidFill>
                <a:latin typeface="Arial" panose="020B0604020202020204" pitchFamily="34" charset="0"/>
              </a:rPr>
            </a:fld>
            <a:endParaRPr lang="en-US" sz="1200" dirty="0">
              <a:solidFill>
                <a:srgbClr val="FFFFFF"/>
              </a:solidFill>
              <a:latin typeface="Arial" panose="020B0604020202020204" pitchFamily="34" charset="0"/>
            </a:endParaRPr>
          </a:p>
        </p:txBody>
      </p:sp>
      <p:sp>
        <p:nvSpPr>
          <p:cNvPr id="21510" name="Rectangle 3"/>
          <p:cNvSpPr>
            <a:spLocks noGrp="1"/>
          </p:cNvSpPr>
          <p:nvPr>
            <p:ph sz="quarter" idx="1"/>
          </p:nvPr>
        </p:nvSpPr>
        <p:spPr>
          <a:xfrm>
            <a:off x="457200" y="1219200"/>
            <a:ext cx="8229600" cy="5130800"/>
          </a:xfrm>
        </p:spPr>
        <p:txBody>
          <a:bodyPr vert="horz" wrap="square" lIns="91440" tIns="45720" rIns="91440" bIns="45720" anchor="t" anchorCtr="0">
            <a:spAutoFit/>
          </a:bodyPr>
          <a:lstStyle>
            <a:lvl1pPr lvl="0">
              <a:buClrTx/>
              <a:buSzTx/>
              <a:buFont typeface="Arial" panose="020B0604020202020204" pitchFamily="34" charset="0"/>
              <a:defRPr sz="2400"/>
            </a:lvl1pPr>
            <a:lvl2pPr lvl="1">
              <a:buClrTx/>
              <a:buSzTx/>
              <a:buFont typeface="Arial" panose="020B0604020202020204" pitchFamily="34" charset="0"/>
              <a:defRPr sz="2000"/>
            </a:lvl2pPr>
            <a:lvl3pPr lvl="2">
              <a:buClrTx/>
              <a:buSzTx/>
              <a:buFont typeface="Arial" panose="020B0604020202020204" pitchFamily="34" charset="0"/>
              <a:defRPr sz="1800"/>
            </a:lvl3pPr>
            <a:lvl4pPr lvl="3">
              <a:buClrTx/>
              <a:buSzTx/>
              <a:buFont typeface="Arial" panose="020B0604020202020204" pitchFamily="34" charset="0"/>
              <a:defRPr sz="1600"/>
            </a:lvl4pPr>
            <a:lvl5pPr lvl="4">
              <a:buClrTx/>
              <a:buSzTx/>
              <a:buFont typeface="Arial" panose="020B0604020202020204" pitchFamily="34" charset="0"/>
              <a:defRPr sz="1600"/>
            </a:lvl5pPr>
          </a:lstStyle>
          <a:p>
            <a:pPr marL="319405" lvl="0" indent="-319405"/>
            <a:r>
              <a:rPr dirty="0"/>
              <a:t>A queue</a:t>
            </a:r>
            <a:r>
              <a:rPr i="1" dirty="0"/>
              <a:t> </a:t>
            </a:r>
            <a:r>
              <a:rPr dirty="0"/>
              <a:t>is a waiting line that grows by adding elements to its end and shrinks by taking elements from its front.</a:t>
            </a:r>
            <a:endParaRPr dirty="0"/>
          </a:p>
          <a:p>
            <a:pPr marL="319405" lvl="0" indent="-319405"/>
            <a:r>
              <a:rPr dirty="0"/>
              <a:t>A queue is an FIFO</a:t>
            </a:r>
            <a:r>
              <a:rPr i="1" dirty="0"/>
              <a:t> </a:t>
            </a:r>
            <a:r>
              <a:rPr dirty="0"/>
              <a:t>structure: first in/first out.</a:t>
            </a:r>
            <a:endParaRPr dirty="0"/>
          </a:p>
          <a:p>
            <a:pPr marL="319405" lvl="0" indent="-319405"/>
            <a:r>
              <a:rPr dirty="0"/>
              <a:t>In queuing theory, various scenarios are analyzed and models are built that use queues for processing requests or other information in a predetermined sequence (order).</a:t>
            </a:r>
            <a:endParaRPr dirty="0"/>
          </a:p>
          <a:p>
            <a:pPr marL="319405" lvl="0" indent="-319405"/>
            <a:r>
              <a:rPr dirty="0"/>
              <a:t>A priority queue can be assigned to enable a particular process, or event, to be executed out of sequence without affecting overall system operation.</a:t>
            </a:r>
            <a:endParaRPr dirty="0"/>
          </a:p>
          <a:p>
            <a:pPr marL="319405" lvl="0" indent="-319405"/>
            <a:r>
              <a:rPr dirty="0"/>
              <a:t>In priority queues, elements are dequeued according to their priority and their current </a:t>
            </a:r>
            <a:br>
              <a:rPr dirty="0"/>
            </a:br>
            <a:r>
              <a:rPr dirty="0"/>
              <a:t>queue position.</a:t>
            </a:r>
            <a:endParaRPr dirty="0"/>
          </a:p>
        </p:txBody>
      </p:sp>
    </p:spTree>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2530" name="Footer Placeholder 4"/>
          <p:cNvSpPr txBox="1">
            <a:spLocks noGrp="1"/>
          </p:cNvSpPr>
          <p:nvPr>
            <p:ph type="ftr" sz="quarter" idx="11"/>
          </p:nvPr>
        </p:nvSpPr>
        <p:spPr>
          <a:noFill/>
          <a:ln>
            <a:noFill/>
          </a:ln>
        </p:spPr>
        <p:txBody>
          <a:bodyPr anchor="ctr" anchorCtr="0"/>
          <a:lstStyle>
            <a:lvl1pPr marL="0" lvl="0" indent="0" algn="l" defTabSz="914400" rtl="0" eaLnBrk="0" fontAlgn="base" latinLnBrk="0" hangingPunct="0">
              <a:lnSpc>
                <a:spcPct val="100000"/>
              </a:lnSpc>
              <a:spcBef>
                <a:spcPct val="0"/>
              </a:spcBef>
              <a:spcAft>
                <a:spcPct val="0"/>
              </a:spcAft>
              <a:buNone/>
              <a:defRPr sz="4400" b="1" i="0" u="none" kern="1200" baseline="0">
                <a:solidFill>
                  <a:schemeClr val="tx1"/>
                </a:solidFill>
                <a:latin typeface="Arial" panose="020B0604020202020204" pitchFamily="34" charset="0"/>
              </a:defRPr>
            </a:lvl1pPr>
            <a:lvl2pPr marL="457200" lvl="1" indent="0" algn="l" defTabSz="914400" rtl="0" eaLnBrk="1" fontAlgn="base" latinLnBrk="0" hangingPunct="1">
              <a:lnSpc>
                <a:spcPct val="100000"/>
              </a:lnSpc>
              <a:spcBef>
                <a:spcPct val="0"/>
              </a:spcBef>
              <a:spcAft>
                <a:spcPct val="0"/>
              </a:spcAft>
              <a:buNone/>
              <a:defRPr sz="4400" b="1" i="0" u="none" kern="1200" baseline="0">
                <a:solidFill>
                  <a:schemeClr val="tx1"/>
                </a:solidFill>
                <a:latin typeface="Arial" panose="020B0604020202020204" pitchFamily="34" charset="0"/>
                <a:ea typeface="+mn-ea"/>
                <a:cs typeface="+mn-cs"/>
              </a:defRPr>
            </a:lvl2pPr>
            <a:lvl3pPr marL="914400" lvl="2" indent="0" algn="l" defTabSz="914400" rtl="0" eaLnBrk="1" fontAlgn="base" latinLnBrk="0" hangingPunct="1">
              <a:lnSpc>
                <a:spcPct val="100000"/>
              </a:lnSpc>
              <a:spcBef>
                <a:spcPct val="0"/>
              </a:spcBef>
              <a:spcAft>
                <a:spcPct val="0"/>
              </a:spcAft>
              <a:buNone/>
              <a:defRPr sz="4400" b="1" i="0" u="none" kern="1200" baseline="0">
                <a:solidFill>
                  <a:schemeClr val="tx1"/>
                </a:solidFill>
                <a:latin typeface="Arial" panose="020B0604020202020204" pitchFamily="34" charset="0"/>
                <a:ea typeface="+mn-ea"/>
                <a:cs typeface="+mn-cs"/>
              </a:defRPr>
            </a:lvl3pPr>
            <a:lvl4pPr marL="1371600" lvl="3" indent="0" algn="l" defTabSz="914400" rtl="0" eaLnBrk="1" fontAlgn="base" latinLnBrk="0" hangingPunct="1">
              <a:lnSpc>
                <a:spcPct val="100000"/>
              </a:lnSpc>
              <a:spcBef>
                <a:spcPct val="0"/>
              </a:spcBef>
              <a:spcAft>
                <a:spcPct val="0"/>
              </a:spcAft>
              <a:buNone/>
              <a:defRPr sz="4400" b="1" i="0" u="none" kern="1200" baseline="0">
                <a:solidFill>
                  <a:schemeClr val="tx1"/>
                </a:solidFill>
                <a:latin typeface="Arial" panose="020B0604020202020204" pitchFamily="34" charset="0"/>
                <a:ea typeface="+mn-ea"/>
                <a:cs typeface="+mn-cs"/>
              </a:defRPr>
            </a:lvl4pPr>
            <a:lvl5pPr marL="1828800" lvl="4" indent="0" algn="l" defTabSz="914400" rtl="0" eaLnBrk="1" fontAlgn="base" latinLnBrk="0" hangingPunct="1">
              <a:lnSpc>
                <a:spcPct val="100000"/>
              </a:lnSpc>
              <a:spcBef>
                <a:spcPct val="0"/>
              </a:spcBef>
              <a:spcAft>
                <a:spcPct val="0"/>
              </a:spcAft>
              <a:buNone/>
              <a:defRPr sz="4400" b="1" i="0" u="none" kern="1200" baseline="0">
                <a:solidFill>
                  <a:schemeClr val="tx1"/>
                </a:solidFill>
                <a:latin typeface="Arial" panose="020B0604020202020204" pitchFamily="34" charset="0"/>
                <a:ea typeface="+mn-ea"/>
                <a:cs typeface="+mn-cs"/>
              </a:defRPr>
            </a:lvl5pPr>
          </a:lstStyle>
          <a:p>
            <a:pPr lvl="0" algn="ctr" eaLnBrk="1" hangingPunct="1"/>
            <a:r>
              <a:rPr sz="1200" b="0" dirty="0">
                <a:solidFill>
                  <a:srgbClr val="898989"/>
                </a:solidFill>
              </a:rPr>
              <a:t>Data Structures and Algorithms in Java </a:t>
            </a:r>
            <a:endParaRPr sz="1200" b="0" dirty="0">
              <a:solidFill>
                <a:srgbClr val="898989"/>
              </a:solidFill>
            </a:endParaRPr>
          </a:p>
        </p:txBody>
      </p:sp>
      <p:sp>
        <p:nvSpPr>
          <p:cNvPr id="22531" name="Slide Number Placeholder 5"/>
          <p:cNvSpPr txBox="1">
            <a:spLocks noGrp="1"/>
          </p:cNvSpPr>
          <p:nvPr>
            <p:ph type="sldNum" sz="quarter" idx="12"/>
          </p:nvPr>
        </p:nvSpPr>
        <p:spPr>
          <a:noFill/>
          <a:ln>
            <a:noFill/>
          </a:ln>
        </p:spPr>
        <p:txBody>
          <a:bodyPr anchor="ctr" anchorCtr="0"/>
          <a:lstStyle>
            <a:lvl1pPr marL="0" lvl="0" indent="0" algn="l" defTabSz="914400" rtl="0" eaLnBrk="0" fontAlgn="base" latinLnBrk="0" hangingPunct="0">
              <a:lnSpc>
                <a:spcPct val="100000"/>
              </a:lnSpc>
              <a:spcBef>
                <a:spcPct val="0"/>
              </a:spcBef>
              <a:spcAft>
                <a:spcPct val="0"/>
              </a:spcAft>
              <a:buNone/>
              <a:defRPr sz="4400" b="1" i="0" u="none" kern="1200" baseline="0">
                <a:solidFill>
                  <a:schemeClr val="tx1"/>
                </a:solidFill>
                <a:latin typeface="Arial" panose="020B0604020202020204" pitchFamily="34" charset="0"/>
              </a:defRPr>
            </a:lvl1pPr>
            <a:lvl2pPr marL="457200" lvl="1" indent="0" algn="l" defTabSz="914400" rtl="0" eaLnBrk="1" fontAlgn="base" latinLnBrk="0" hangingPunct="1">
              <a:lnSpc>
                <a:spcPct val="100000"/>
              </a:lnSpc>
              <a:spcBef>
                <a:spcPct val="0"/>
              </a:spcBef>
              <a:spcAft>
                <a:spcPct val="0"/>
              </a:spcAft>
              <a:buNone/>
              <a:defRPr sz="4400" b="1" i="0" u="none" kern="1200" baseline="0">
                <a:solidFill>
                  <a:schemeClr val="tx1"/>
                </a:solidFill>
                <a:latin typeface="Arial" panose="020B0604020202020204" pitchFamily="34" charset="0"/>
                <a:ea typeface="+mn-ea"/>
                <a:cs typeface="+mn-cs"/>
              </a:defRPr>
            </a:lvl2pPr>
            <a:lvl3pPr marL="914400" lvl="2" indent="0" algn="l" defTabSz="914400" rtl="0" eaLnBrk="1" fontAlgn="base" latinLnBrk="0" hangingPunct="1">
              <a:lnSpc>
                <a:spcPct val="100000"/>
              </a:lnSpc>
              <a:spcBef>
                <a:spcPct val="0"/>
              </a:spcBef>
              <a:spcAft>
                <a:spcPct val="0"/>
              </a:spcAft>
              <a:buNone/>
              <a:defRPr sz="4400" b="1" i="0" u="none" kern="1200" baseline="0">
                <a:solidFill>
                  <a:schemeClr val="tx1"/>
                </a:solidFill>
                <a:latin typeface="Arial" panose="020B0604020202020204" pitchFamily="34" charset="0"/>
                <a:ea typeface="+mn-ea"/>
                <a:cs typeface="+mn-cs"/>
              </a:defRPr>
            </a:lvl3pPr>
            <a:lvl4pPr marL="1371600" lvl="3" indent="0" algn="l" defTabSz="914400" rtl="0" eaLnBrk="1" fontAlgn="base" latinLnBrk="0" hangingPunct="1">
              <a:lnSpc>
                <a:spcPct val="100000"/>
              </a:lnSpc>
              <a:spcBef>
                <a:spcPct val="0"/>
              </a:spcBef>
              <a:spcAft>
                <a:spcPct val="0"/>
              </a:spcAft>
              <a:buNone/>
              <a:defRPr sz="4400" b="1" i="0" u="none" kern="1200" baseline="0">
                <a:solidFill>
                  <a:schemeClr val="tx1"/>
                </a:solidFill>
                <a:latin typeface="Arial" panose="020B0604020202020204" pitchFamily="34" charset="0"/>
                <a:ea typeface="+mn-ea"/>
                <a:cs typeface="+mn-cs"/>
              </a:defRPr>
            </a:lvl4pPr>
            <a:lvl5pPr marL="1828800" lvl="4" indent="0" algn="l" defTabSz="914400" rtl="0" eaLnBrk="1" fontAlgn="base" latinLnBrk="0" hangingPunct="1">
              <a:lnSpc>
                <a:spcPct val="100000"/>
              </a:lnSpc>
              <a:spcBef>
                <a:spcPct val="0"/>
              </a:spcBef>
              <a:spcAft>
                <a:spcPct val="0"/>
              </a:spcAft>
              <a:buNone/>
              <a:defRPr sz="4400" b="1" i="0" u="none" kern="1200" baseline="0">
                <a:solidFill>
                  <a:schemeClr val="tx1"/>
                </a:solidFill>
                <a:latin typeface="Arial" panose="020B0604020202020204" pitchFamily="34" charset="0"/>
                <a:ea typeface="+mn-ea"/>
                <a:cs typeface="+mn-cs"/>
              </a:defRPr>
            </a:lvl5pPr>
          </a:lstStyle>
          <a:p>
            <a:pPr lvl="0" algn="r" eaLnBrk="1" hangingPunct="1"/>
            <a:fld id="{9A0DB2DC-4C9A-4742-B13C-FB6460FD3503}" type="slidenum">
              <a:rPr lang="en-US" sz="1200" b="0" dirty="0">
                <a:solidFill>
                  <a:srgbClr val="898989"/>
                </a:solidFill>
              </a:rPr>
            </a:fld>
            <a:r>
              <a:rPr sz="1200" b="0" dirty="0">
                <a:solidFill>
                  <a:srgbClr val="898989"/>
                </a:solidFill>
              </a:rPr>
              <a:t>/21</a:t>
            </a:r>
            <a:endParaRPr sz="1200" b="0" dirty="0">
              <a:solidFill>
                <a:srgbClr val="898989"/>
              </a:solidFill>
            </a:endParaRPr>
          </a:p>
        </p:txBody>
      </p:sp>
      <p:sp>
        <p:nvSpPr>
          <p:cNvPr id="22532" name="Rectangle 2"/>
          <p:cNvSpPr>
            <a:spLocks noGrp="1"/>
          </p:cNvSpPr>
          <p:nvPr>
            <p:ph type="title"/>
          </p:nvPr>
        </p:nvSpPr>
        <p:spPr>
          <a:xfrm>
            <a:off x="457200" y="495300"/>
            <a:ext cx="8229600" cy="701675"/>
          </a:xfrm>
        </p:spPr>
        <p:txBody>
          <a:bodyPr vert="horz" wrap="square" lIns="91440" tIns="45720" rIns="91440" bIns="45720" anchor="ctr" anchorCtr="0">
            <a:spAutoFit/>
          </a:bodyPr>
          <a:p>
            <a:r>
              <a:rPr sz="4000" b="1" kern="1200" dirty="0">
                <a:solidFill>
                  <a:srgbClr val="CC3300"/>
                </a:solidFill>
                <a:latin typeface="+mj-lt"/>
                <a:ea typeface="+mj-ea"/>
                <a:cs typeface="Arial" panose="020B0604020202020204" pitchFamily="34" charset="0"/>
              </a:rPr>
              <a:t>Reading at home</a:t>
            </a:r>
            <a:endParaRPr sz="4000" b="1" kern="1200" dirty="0">
              <a:solidFill>
                <a:srgbClr val="CC3300"/>
              </a:solidFill>
              <a:latin typeface="+mj-lt"/>
              <a:ea typeface="Arial" panose="020B0604020202020204" pitchFamily="34" charset="0"/>
              <a:cs typeface="+mj-cs"/>
            </a:endParaRPr>
          </a:p>
        </p:txBody>
      </p:sp>
      <p:sp>
        <p:nvSpPr>
          <p:cNvPr id="22533" name="Text Box 3"/>
          <p:cNvSpPr txBox="1"/>
          <p:nvPr/>
        </p:nvSpPr>
        <p:spPr>
          <a:xfrm>
            <a:off x="1524000" y="1219200"/>
            <a:ext cx="5791200" cy="376238"/>
          </a:xfrm>
          <a:prstGeom prst="rect">
            <a:avLst/>
          </a:prstGeom>
          <a:solidFill>
            <a:srgbClr val="FFCC99"/>
          </a:solidFill>
          <a:ln w="9525" cap="flat" cmpd="sng">
            <a:solidFill>
              <a:schemeClr val="tx1"/>
            </a:solidFill>
            <a:prstDash val="solid"/>
            <a:miter/>
            <a:headEnd type="none" w="med" len="med"/>
            <a:tailEnd type="none" w="med" len="med"/>
          </a:ln>
        </p:spPr>
        <p:txBody>
          <a:bodyPr>
            <a:spAutoFit/>
          </a:bodyPr>
          <a:p>
            <a:pPr algn="ctr">
              <a:spcBef>
                <a:spcPct val="50000"/>
              </a:spcBef>
            </a:pPr>
            <a:r>
              <a:rPr sz="1800" dirty="0">
                <a:latin typeface="Arial" panose="020B0604020202020204" pitchFamily="34" charset="0"/>
              </a:rPr>
              <a:t>Text book: Data Structures and Algorithms in Java</a:t>
            </a:r>
            <a:endParaRPr sz="1800" dirty="0">
              <a:latin typeface="Arial" panose="020B0604020202020204" pitchFamily="34" charset="0"/>
            </a:endParaRPr>
          </a:p>
        </p:txBody>
      </p:sp>
      <p:sp>
        <p:nvSpPr>
          <p:cNvPr id="22534" name="Rectangle 3"/>
          <p:cNvSpPr/>
          <p:nvPr/>
        </p:nvSpPr>
        <p:spPr>
          <a:xfrm>
            <a:off x="1295400" y="2895600"/>
            <a:ext cx="6553200" cy="1333500"/>
          </a:xfrm>
          <a:prstGeom prst="rect">
            <a:avLst/>
          </a:prstGeom>
          <a:noFill/>
          <a:ln w="9525">
            <a:noFill/>
          </a:ln>
        </p:spPr>
        <p:txBody>
          <a:bodyPr>
            <a:spAutoFit/>
          </a:bodyPr>
          <a:p>
            <a:pPr marL="319405" indent="-319405" eaLnBrk="0" hangingPunct="0">
              <a:spcBef>
                <a:spcPct val="20000"/>
              </a:spcBef>
              <a:buFont typeface="Arial" panose="020B0604020202020204" pitchFamily="34" charset="0"/>
              <a:buChar char="•"/>
            </a:pPr>
            <a:r>
              <a:rPr sz="2400" b="0" dirty="0">
                <a:latin typeface="Calibri" panose="020F0502020204030204" pitchFamily="34" charset="0"/>
              </a:rPr>
              <a:t>6.2 Queues   -    238</a:t>
            </a:r>
            <a:endParaRPr sz="2400" b="0" dirty="0">
              <a:latin typeface="Calibri" panose="020F0502020204030204" pitchFamily="34" charset="0"/>
            </a:endParaRPr>
          </a:p>
          <a:p>
            <a:pPr marL="319405" indent="-319405" eaLnBrk="0" hangingPunct="0">
              <a:spcBef>
                <a:spcPct val="20000"/>
              </a:spcBef>
              <a:buFont typeface="Arial" panose="020B0604020202020204" pitchFamily="34" charset="0"/>
              <a:buChar char="•"/>
            </a:pPr>
            <a:r>
              <a:rPr sz="2400" b="0" dirty="0">
                <a:latin typeface="Calibri" panose="020F0502020204030204" pitchFamily="34" charset="0"/>
              </a:rPr>
              <a:t>6.3 Double-Ended Queues (Deque)  -  248</a:t>
            </a:r>
            <a:endParaRPr sz="2400" b="0" dirty="0">
              <a:latin typeface="Calibri" panose="020F0502020204030204" pitchFamily="34" charset="0"/>
            </a:endParaRPr>
          </a:p>
          <a:p>
            <a:pPr marL="319405" indent="-319405" eaLnBrk="0" hangingPunct="0">
              <a:spcBef>
                <a:spcPct val="20000"/>
              </a:spcBef>
              <a:buFont typeface="Arial" panose="020B0604020202020204" pitchFamily="34" charset="0"/>
              <a:buChar char="•"/>
            </a:pPr>
            <a:r>
              <a:rPr sz="2400" b="0" dirty="0">
                <a:latin typeface="Calibri" panose="020F0502020204030204" pitchFamily="34" charset="0"/>
              </a:rPr>
              <a:t>9.1 The Priority Queue Abstract Data Type - 360</a:t>
            </a:r>
            <a:endParaRPr sz="2400" b="0" dirty="0">
              <a:latin typeface="Calibri" panose="020F0502020204030204" pitchFamily="3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146" name="Footer Placeholder 4"/>
          <p:cNvSpPr txBox="1">
            <a:spLocks noGrp="1"/>
          </p:cNvSpPr>
          <p:nvPr>
            <p:ph type="ftr" sz="quarter" idx="11"/>
          </p:nvPr>
        </p:nvSpPr>
        <p:spPr>
          <a:noFill/>
          <a:ln>
            <a:noFill/>
          </a:ln>
        </p:spPr>
        <p:txBody>
          <a:bodyPr anchor="ctr" anchorCtr="0"/>
          <a:lstStyle>
            <a:lvl1pPr marL="0" lvl="0" indent="0" algn="l" defTabSz="914400" rtl="0" eaLnBrk="0" fontAlgn="base" latinLnBrk="0" hangingPunct="0">
              <a:lnSpc>
                <a:spcPct val="100000"/>
              </a:lnSpc>
              <a:spcBef>
                <a:spcPct val="0"/>
              </a:spcBef>
              <a:spcAft>
                <a:spcPct val="0"/>
              </a:spcAft>
              <a:buNone/>
              <a:defRPr sz="4400" b="1" i="0" u="none" kern="1200" baseline="0">
                <a:solidFill>
                  <a:schemeClr val="tx1"/>
                </a:solidFill>
                <a:latin typeface="Arial" panose="020B0604020202020204" pitchFamily="34" charset="0"/>
              </a:defRPr>
            </a:lvl1pPr>
            <a:lvl2pPr marL="457200" lvl="1" indent="0" algn="l" defTabSz="914400" rtl="0" eaLnBrk="1" fontAlgn="base" latinLnBrk="0" hangingPunct="1">
              <a:lnSpc>
                <a:spcPct val="100000"/>
              </a:lnSpc>
              <a:spcBef>
                <a:spcPct val="0"/>
              </a:spcBef>
              <a:spcAft>
                <a:spcPct val="0"/>
              </a:spcAft>
              <a:buNone/>
              <a:defRPr sz="4400" b="1" i="0" u="none" kern="1200" baseline="0">
                <a:solidFill>
                  <a:schemeClr val="tx1"/>
                </a:solidFill>
                <a:latin typeface="Arial" panose="020B0604020202020204" pitchFamily="34" charset="0"/>
                <a:ea typeface="+mn-ea"/>
                <a:cs typeface="+mn-cs"/>
              </a:defRPr>
            </a:lvl2pPr>
            <a:lvl3pPr marL="914400" lvl="2" indent="0" algn="l" defTabSz="914400" rtl="0" eaLnBrk="1" fontAlgn="base" latinLnBrk="0" hangingPunct="1">
              <a:lnSpc>
                <a:spcPct val="100000"/>
              </a:lnSpc>
              <a:spcBef>
                <a:spcPct val="0"/>
              </a:spcBef>
              <a:spcAft>
                <a:spcPct val="0"/>
              </a:spcAft>
              <a:buNone/>
              <a:defRPr sz="4400" b="1" i="0" u="none" kern="1200" baseline="0">
                <a:solidFill>
                  <a:schemeClr val="tx1"/>
                </a:solidFill>
                <a:latin typeface="Arial" panose="020B0604020202020204" pitchFamily="34" charset="0"/>
                <a:ea typeface="+mn-ea"/>
                <a:cs typeface="+mn-cs"/>
              </a:defRPr>
            </a:lvl3pPr>
            <a:lvl4pPr marL="1371600" lvl="3" indent="0" algn="l" defTabSz="914400" rtl="0" eaLnBrk="1" fontAlgn="base" latinLnBrk="0" hangingPunct="1">
              <a:lnSpc>
                <a:spcPct val="100000"/>
              </a:lnSpc>
              <a:spcBef>
                <a:spcPct val="0"/>
              </a:spcBef>
              <a:spcAft>
                <a:spcPct val="0"/>
              </a:spcAft>
              <a:buNone/>
              <a:defRPr sz="4400" b="1" i="0" u="none" kern="1200" baseline="0">
                <a:solidFill>
                  <a:schemeClr val="tx1"/>
                </a:solidFill>
                <a:latin typeface="Arial" panose="020B0604020202020204" pitchFamily="34" charset="0"/>
                <a:ea typeface="+mn-ea"/>
                <a:cs typeface="+mn-cs"/>
              </a:defRPr>
            </a:lvl4pPr>
            <a:lvl5pPr marL="1828800" lvl="4" indent="0" algn="l" defTabSz="914400" rtl="0" eaLnBrk="1" fontAlgn="base" latinLnBrk="0" hangingPunct="1">
              <a:lnSpc>
                <a:spcPct val="100000"/>
              </a:lnSpc>
              <a:spcBef>
                <a:spcPct val="0"/>
              </a:spcBef>
              <a:spcAft>
                <a:spcPct val="0"/>
              </a:spcAft>
              <a:buNone/>
              <a:defRPr sz="4400" b="1" i="0" u="none" kern="1200" baseline="0">
                <a:solidFill>
                  <a:schemeClr val="tx1"/>
                </a:solidFill>
                <a:latin typeface="Arial" panose="020B0604020202020204" pitchFamily="34" charset="0"/>
                <a:ea typeface="+mn-ea"/>
                <a:cs typeface="+mn-cs"/>
              </a:defRPr>
            </a:lvl5pPr>
          </a:lstStyle>
          <a:p>
            <a:pPr lvl="0" algn="ctr" eaLnBrk="1" hangingPunct="1"/>
            <a:r>
              <a:rPr sz="1200" b="0" dirty="0">
                <a:solidFill>
                  <a:srgbClr val="898989"/>
                </a:solidFill>
              </a:rPr>
              <a:t>Data Structures and Algorithms in Java </a:t>
            </a:r>
            <a:endParaRPr sz="1200" b="0" dirty="0">
              <a:solidFill>
                <a:srgbClr val="898989"/>
              </a:solidFill>
            </a:endParaRPr>
          </a:p>
        </p:txBody>
      </p:sp>
      <p:sp>
        <p:nvSpPr>
          <p:cNvPr id="6147" name="Slide Number Placeholder 5"/>
          <p:cNvSpPr txBox="1">
            <a:spLocks noGrp="1"/>
          </p:cNvSpPr>
          <p:nvPr>
            <p:ph type="sldNum" sz="quarter" idx="12"/>
          </p:nvPr>
        </p:nvSpPr>
        <p:spPr>
          <a:noFill/>
          <a:ln>
            <a:noFill/>
          </a:ln>
        </p:spPr>
        <p:txBody>
          <a:bodyPr anchor="ctr" anchorCtr="0"/>
          <a:lstStyle>
            <a:lvl1pPr marL="0" lvl="0" indent="0" algn="l" defTabSz="914400" rtl="0" eaLnBrk="0" fontAlgn="base" latinLnBrk="0" hangingPunct="0">
              <a:lnSpc>
                <a:spcPct val="100000"/>
              </a:lnSpc>
              <a:spcBef>
                <a:spcPct val="0"/>
              </a:spcBef>
              <a:spcAft>
                <a:spcPct val="0"/>
              </a:spcAft>
              <a:buNone/>
              <a:defRPr sz="4400" b="1" i="0" u="none" kern="1200" baseline="0">
                <a:solidFill>
                  <a:schemeClr val="tx1"/>
                </a:solidFill>
                <a:latin typeface="Arial" panose="020B0604020202020204" pitchFamily="34" charset="0"/>
              </a:defRPr>
            </a:lvl1pPr>
            <a:lvl2pPr marL="457200" lvl="1" indent="0" algn="l" defTabSz="914400" rtl="0" eaLnBrk="1" fontAlgn="base" latinLnBrk="0" hangingPunct="1">
              <a:lnSpc>
                <a:spcPct val="100000"/>
              </a:lnSpc>
              <a:spcBef>
                <a:spcPct val="0"/>
              </a:spcBef>
              <a:spcAft>
                <a:spcPct val="0"/>
              </a:spcAft>
              <a:buNone/>
              <a:defRPr sz="4400" b="1" i="0" u="none" kern="1200" baseline="0">
                <a:solidFill>
                  <a:schemeClr val="tx1"/>
                </a:solidFill>
                <a:latin typeface="Arial" panose="020B0604020202020204" pitchFamily="34" charset="0"/>
                <a:ea typeface="+mn-ea"/>
                <a:cs typeface="+mn-cs"/>
              </a:defRPr>
            </a:lvl2pPr>
            <a:lvl3pPr marL="914400" lvl="2" indent="0" algn="l" defTabSz="914400" rtl="0" eaLnBrk="1" fontAlgn="base" latinLnBrk="0" hangingPunct="1">
              <a:lnSpc>
                <a:spcPct val="100000"/>
              </a:lnSpc>
              <a:spcBef>
                <a:spcPct val="0"/>
              </a:spcBef>
              <a:spcAft>
                <a:spcPct val="0"/>
              </a:spcAft>
              <a:buNone/>
              <a:defRPr sz="4400" b="1" i="0" u="none" kern="1200" baseline="0">
                <a:solidFill>
                  <a:schemeClr val="tx1"/>
                </a:solidFill>
                <a:latin typeface="Arial" panose="020B0604020202020204" pitchFamily="34" charset="0"/>
                <a:ea typeface="+mn-ea"/>
                <a:cs typeface="+mn-cs"/>
              </a:defRPr>
            </a:lvl3pPr>
            <a:lvl4pPr marL="1371600" lvl="3" indent="0" algn="l" defTabSz="914400" rtl="0" eaLnBrk="1" fontAlgn="base" latinLnBrk="0" hangingPunct="1">
              <a:lnSpc>
                <a:spcPct val="100000"/>
              </a:lnSpc>
              <a:spcBef>
                <a:spcPct val="0"/>
              </a:spcBef>
              <a:spcAft>
                <a:spcPct val="0"/>
              </a:spcAft>
              <a:buNone/>
              <a:defRPr sz="4400" b="1" i="0" u="none" kern="1200" baseline="0">
                <a:solidFill>
                  <a:schemeClr val="tx1"/>
                </a:solidFill>
                <a:latin typeface="Arial" panose="020B0604020202020204" pitchFamily="34" charset="0"/>
                <a:ea typeface="+mn-ea"/>
                <a:cs typeface="+mn-cs"/>
              </a:defRPr>
            </a:lvl4pPr>
            <a:lvl5pPr marL="1828800" lvl="4" indent="0" algn="l" defTabSz="914400" rtl="0" eaLnBrk="1" fontAlgn="base" latinLnBrk="0" hangingPunct="1">
              <a:lnSpc>
                <a:spcPct val="100000"/>
              </a:lnSpc>
              <a:spcBef>
                <a:spcPct val="0"/>
              </a:spcBef>
              <a:spcAft>
                <a:spcPct val="0"/>
              </a:spcAft>
              <a:buNone/>
              <a:defRPr sz="4400" b="1" i="0" u="none" kern="1200" baseline="0">
                <a:solidFill>
                  <a:schemeClr val="tx1"/>
                </a:solidFill>
                <a:latin typeface="Arial" panose="020B0604020202020204" pitchFamily="34" charset="0"/>
                <a:ea typeface="+mn-ea"/>
                <a:cs typeface="+mn-cs"/>
              </a:defRPr>
            </a:lvl5pPr>
          </a:lstStyle>
          <a:p>
            <a:pPr lvl="0" algn="r" eaLnBrk="1" hangingPunct="1"/>
            <a:fld id="{9A0DB2DC-4C9A-4742-B13C-FB6460FD3503}" type="slidenum">
              <a:rPr lang="en-US" sz="1200" b="0" dirty="0">
                <a:solidFill>
                  <a:srgbClr val="898989"/>
                </a:solidFill>
              </a:rPr>
            </a:fld>
            <a:r>
              <a:rPr sz="1200" b="0" dirty="0">
                <a:solidFill>
                  <a:srgbClr val="898989"/>
                </a:solidFill>
              </a:rPr>
              <a:t>/21</a:t>
            </a:r>
            <a:endParaRPr sz="1200" b="0" dirty="0">
              <a:solidFill>
                <a:srgbClr val="898989"/>
              </a:solidFill>
            </a:endParaRPr>
          </a:p>
        </p:txBody>
      </p:sp>
      <p:sp>
        <p:nvSpPr>
          <p:cNvPr id="5" name="Slide Number Placeholder 3"/>
          <p:cNvSpPr txBox="1">
            <a:spLocks noGrp="1"/>
          </p:cNvSpPr>
          <p:nvPr/>
        </p:nvSpPr>
        <p:spPr>
          <a:xfrm>
            <a:off x="0" y="1271588"/>
            <a:ext cx="533400" cy="244475"/>
          </a:xfrm>
          <a:prstGeom prst="rect">
            <a:avLst/>
          </a:prstGeom>
          <a:noFill/>
        </p:spPr>
        <p:txBody>
          <a:bodyPr anchor="ctr"/>
          <a:p>
            <a:pPr algn="ctr">
              <a:lnSpc>
                <a:spcPct val="80000"/>
              </a:lnSpc>
              <a:buNone/>
            </a:pPr>
            <a:r>
              <a:rPr sz="1200" dirty="0">
                <a:solidFill>
                  <a:srgbClr val="FFFFFF"/>
                </a:solidFill>
                <a:latin typeface="Arial" panose="020B0604020202020204" pitchFamily="34" charset="0"/>
              </a:rPr>
              <a:t> </a:t>
            </a:r>
            <a:fld id="{9A0DB2DC-4C9A-4742-B13C-FB6460FD3503}" type="slidenum">
              <a:rPr lang="en-US" sz="1200" dirty="0">
                <a:solidFill>
                  <a:srgbClr val="FFFFFF"/>
                </a:solidFill>
                <a:latin typeface="Arial" panose="020B0604020202020204" pitchFamily="34" charset="0"/>
              </a:rPr>
            </a:fld>
            <a:endParaRPr lang="en-US" sz="1200" dirty="0">
              <a:solidFill>
                <a:srgbClr val="FFFFFF"/>
              </a:solidFill>
              <a:latin typeface="Arial" panose="020B0604020202020204" pitchFamily="34" charset="0"/>
            </a:endParaRPr>
          </a:p>
        </p:txBody>
      </p:sp>
      <p:sp>
        <p:nvSpPr>
          <p:cNvPr id="6149" name="Rectangle 2"/>
          <p:cNvSpPr/>
          <p:nvPr/>
        </p:nvSpPr>
        <p:spPr>
          <a:xfrm>
            <a:off x="609600" y="152400"/>
            <a:ext cx="7921625" cy="701675"/>
          </a:xfrm>
          <a:prstGeom prst="rect">
            <a:avLst/>
          </a:prstGeom>
          <a:noFill/>
          <a:ln w="9525">
            <a:noFill/>
          </a:ln>
        </p:spPr>
        <p:txBody>
          <a:bodyPr anchor="ctr" anchorCtr="0">
            <a:spAutoFit/>
          </a:bodyPr>
          <a:p>
            <a:pPr algn="ctr" eaLnBrk="0" hangingPunct="0"/>
            <a:r>
              <a:rPr sz="4000" dirty="0">
                <a:solidFill>
                  <a:srgbClr val="CC3300"/>
                </a:solidFill>
                <a:latin typeface="Calibri" panose="020F0502020204030204" pitchFamily="34" charset="0"/>
              </a:rPr>
              <a:t>Queue example</a:t>
            </a:r>
            <a:endParaRPr sz="4000" dirty="0">
              <a:solidFill>
                <a:srgbClr val="CC3300"/>
              </a:solidFill>
              <a:latin typeface="Calibri" panose="020F0502020204030204" pitchFamily="34" charset="0"/>
            </a:endParaRPr>
          </a:p>
        </p:txBody>
      </p:sp>
      <p:sp>
        <p:nvSpPr>
          <p:cNvPr id="6150" name="Rectangle 4" descr="Rectangle: Click to edit Master text styles&#13;&#10;Second level&#13;&#10;Third level&#13;&#10;Fourth level&#13;&#10;Fifth level"/>
          <p:cNvSpPr/>
          <p:nvPr/>
        </p:nvSpPr>
        <p:spPr>
          <a:xfrm>
            <a:off x="914400" y="1003300"/>
            <a:ext cx="7772400" cy="5203190"/>
          </a:xfrm>
          <a:prstGeom prst="rect">
            <a:avLst/>
          </a:prstGeom>
          <a:noFill/>
          <a:ln w="9525">
            <a:noFill/>
          </a:ln>
        </p:spPr>
        <p:txBody>
          <a:bodyPr>
            <a:spAutoFit/>
          </a:bodyPr>
          <a:p>
            <a:pPr marL="342900" indent="-342900" eaLnBrk="0" hangingPunct="0">
              <a:lnSpc>
                <a:spcPct val="90000"/>
              </a:lnSpc>
              <a:spcBef>
                <a:spcPct val="20000"/>
              </a:spcBef>
            </a:pPr>
            <a:r>
              <a:rPr sz="1800" i="1" dirty="0">
                <a:solidFill>
                  <a:srgbClr val="000000"/>
                </a:solidFill>
                <a:latin typeface="Calibri" panose="020F0502020204030204" pitchFamily="34" charset="0"/>
                <a:cs typeface="Calibri" panose="020F0502020204030204" pitchFamily="34" charset="0"/>
              </a:rPr>
              <a:t>Operation			Output	</a:t>
            </a:r>
            <a:r>
              <a:rPr sz="1800" b="0" i="1" dirty="0">
                <a:solidFill>
                  <a:srgbClr val="000000"/>
                </a:solidFill>
                <a:latin typeface="Calibri" panose="020F0502020204030204" pitchFamily="34" charset="0"/>
                <a:cs typeface="Calibri" panose="020F0502020204030204" pitchFamily="34" charset="0"/>
              </a:rPr>
              <a:t>Q </a:t>
            </a:r>
            <a:r>
              <a:rPr sz="1800" b="0" i="1" dirty="0">
                <a:solidFill>
                  <a:srgbClr val="000000"/>
                </a:solidFill>
                <a:latin typeface="Calibri" panose="020F0502020204030204" pitchFamily="34" charset="0"/>
                <a:cs typeface="Calibri" panose="020F0502020204030204" pitchFamily="34" charset="0"/>
              </a:rPr>
              <a:t>  </a:t>
            </a:r>
            <a:endParaRPr sz="1800" b="0" i="1" dirty="0">
              <a:solidFill>
                <a:srgbClr val="000000"/>
              </a:solidFill>
              <a:latin typeface="Calibri" panose="020F0502020204030204" pitchFamily="34" charset="0"/>
              <a:cs typeface="Calibri" panose="020F0502020204030204" pitchFamily="34" charset="0"/>
            </a:endParaRPr>
          </a:p>
          <a:p>
            <a:pPr marL="342900" indent="-342900" eaLnBrk="0" hangingPunct="0">
              <a:lnSpc>
                <a:spcPct val="90000"/>
              </a:lnSpc>
              <a:spcBef>
                <a:spcPct val="20000"/>
              </a:spcBef>
            </a:pPr>
            <a:r>
              <a:rPr lang="en-US" sz="1800" b="0" i="1" dirty="0">
                <a:solidFill>
                  <a:srgbClr val="000000"/>
                </a:solidFill>
                <a:latin typeface="Calibri" panose="020F0502020204030204" pitchFamily="34" charset="0"/>
                <a:cs typeface="Calibri" panose="020F0502020204030204" pitchFamily="34" charset="0"/>
              </a:rPr>
              <a:t>---------------------------------------------------------------------------------------</a:t>
            </a:r>
            <a:r>
              <a:rPr sz="1800" b="0" i="1" dirty="0">
                <a:solidFill>
                  <a:srgbClr val="000000"/>
                </a:solidFill>
                <a:latin typeface="Calibri" panose="020F0502020204030204" pitchFamily="34" charset="0"/>
                <a:cs typeface="Calibri" panose="020F0502020204030204" pitchFamily="34" charset="0"/>
              </a:rPr>
              <a:t>	</a:t>
            </a:r>
            <a:endParaRPr sz="1800" b="0" i="1" dirty="0">
              <a:solidFill>
                <a:srgbClr val="000000"/>
              </a:solidFill>
              <a:latin typeface="Calibri" panose="020F0502020204030204" pitchFamily="34" charset="0"/>
              <a:cs typeface="Calibri" panose="020F0502020204030204" pitchFamily="34" charset="0"/>
            </a:endParaRPr>
          </a:p>
          <a:p>
            <a:pPr marL="342900" indent="-342900" eaLnBrk="0" hangingPunct="0">
              <a:lnSpc>
                <a:spcPct val="90000"/>
              </a:lnSpc>
              <a:spcBef>
                <a:spcPct val="20000"/>
              </a:spcBef>
            </a:pPr>
            <a:r>
              <a:rPr sz="1800" b="0" dirty="0">
                <a:solidFill>
                  <a:srgbClr val="000000"/>
                </a:solidFill>
                <a:latin typeface="Calibri" panose="020F0502020204030204" pitchFamily="34" charset="0"/>
                <a:cs typeface="Calibri" panose="020F0502020204030204" pitchFamily="34" charset="0"/>
              </a:rPr>
              <a:t>enqueue</a:t>
            </a:r>
            <a:r>
              <a:rPr sz="1800" b="0" dirty="0">
                <a:solidFill>
                  <a:srgbClr val="000000"/>
                </a:solidFill>
                <a:latin typeface="Calibri" panose="020F0502020204030204" pitchFamily="34" charset="0"/>
                <a:cs typeface="Calibri" panose="020F0502020204030204" pitchFamily="34" charset="0"/>
              </a:rPr>
              <a:t>(</a:t>
            </a:r>
            <a:r>
              <a:rPr sz="1800" b="0" dirty="0">
                <a:solidFill>
                  <a:srgbClr val="000000"/>
                </a:solidFill>
                <a:latin typeface="Calibri" panose="020F0502020204030204" pitchFamily="34" charset="0"/>
                <a:cs typeface="Calibri" panose="020F0502020204030204" pitchFamily="34" charset="0"/>
              </a:rPr>
              <a:t>5</a:t>
            </a:r>
            <a:r>
              <a:rPr sz="1800" b="0" dirty="0">
                <a:solidFill>
                  <a:srgbClr val="000000"/>
                </a:solidFill>
                <a:latin typeface="Calibri" panose="020F0502020204030204" pitchFamily="34" charset="0"/>
                <a:cs typeface="Calibri" panose="020F0502020204030204" pitchFamily="34" charset="0"/>
              </a:rPr>
              <a:t>)		</a:t>
            </a:r>
            <a:r>
              <a:rPr sz="1800" b="0" i="1" dirty="0">
                <a:solidFill>
                  <a:srgbClr val="000000"/>
                </a:solidFill>
                <a:latin typeface="Calibri" panose="020F0502020204030204" pitchFamily="34" charset="0"/>
                <a:cs typeface="Calibri" panose="020F0502020204030204" pitchFamily="34" charset="0"/>
              </a:rPr>
              <a:t>–	</a:t>
            </a:r>
            <a:r>
              <a:rPr sz="1800" b="0" dirty="0">
                <a:solidFill>
                  <a:srgbClr val="000000"/>
                </a:solidFill>
                <a:latin typeface="Calibri" panose="020F0502020204030204" pitchFamily="34" charset="0"/>
                <a:cs typeface="Calibri" panose="020F0502020204030204" pitchFamily="34" charset="0"/>
              </a:rPr>
              <a:t>(</a:t>
            </a:r>
            <a:r>
              <a:rPr sz="1800" b="0" dirty="0">
                <a:solidFill>
                  <a:srgbClr val="000000"/>
                </a:solidFill>
                <a:latin typeface="Calibri" panose="020F0502020204030204" pitchFamily="34" charset="0"/>
                <a:cs typeface="Calibri" panose="020F0502020204030204" pitchFamily="34" charset="0"/>
              </a:rPr>
              <a:t>5</a:t>
            </a:r>
            <a:r>
              <a:rPr sz="1800" b="0" dirty="0">
                <a:solidFill>
                  <a:srgbClr val="000000"/>
                </a:solidFill>
                <a:latin typeface="Calibri" panose="020F0502020204030204" pitchFamily="34" charset="0"/>
                <a:cs typeface="Calibri" panose="020F0502020204030204" pitchFamily="34" charset="0"/>
              </a:rPr>
              <a:t>)	</a:t>
            </a:r>
            <a:endParaRPr sz="1800" b="0" dirty="0">
              <a:solidFill>
                <a:srgbClr val="000000"/>
              </a:solidFill>
              <a:latin typeface="Calibri" panose="020F0502020204030204" pitchFamily="34" charset="0"/>
              <a:cs typeface="Calibri" panose="020F0502020204030204" pitchFamily="34" charset="0"/>
            </a:endParaRPr>
          </a:p>
          <a:p>
            <a:pPr marL="342900" indent="-342900" eaLnBrk="0" hangingPunct="0">
              <a:lnSpc>
                <a:spcPct val="90000"/>
              </a:lnSpc>
              <a:spcBef>
                <a:spcPct val="20000"/>
              </a:spcBef>
            </a:pPr>
            <a:r>
              <a:rPr sz="1800" b="0" dirty="0">
                <a:solidFill>
                  <a:srgbClr val="000000"/>
                </a:solidFill>
                <a:latin typeface="Calibri" panose="020F0502020204030204" pitchFamily="34" charset="0"/>
                <a:cs typeface="Calibri" panose="020F0502020204030204" pitchFamily="34" charset="0"/>
              </a:rPr>
              <a:t>enqueue</a:t>
            </a:r>
            <a:r>
              <a:rPr sz="1800" b="0" dirty="0">
                <a:solidFill>
                  <a:srgbClr val="000000"/>
                </a:solidFill>
                <a:latin typeface="Calibri" panose="020F0502020204030204" pitchFamily="34" charset="0"/>
                <a:cs typeface="Calibri" panose="020F0502020204030204" pitchFamily="34" charset="0"/>
              </a:rPr>
              <a:t>(</a:t>
            </a:r>
            <a:r>
              <a:rPr sz="1800" b="0" dirty="0">
                <a:solidFill>
                  <a:srgbClr val="000000"/>
                </a:solidFill>
                <a:latin typeface="Calibri" panose="020F0502020204030204" pitchFamily="34" charset="0"/>
                <a:cs typeface="Calibri" panose="020F0502020204030204" pitchFamily="34" charset="0"/>
              </a:rPr>
              <a:t>3</a:t>
            </a:r>
            <a:r>
              <a:rPr sz="1800" b="0" dirty="0">
                <a:solidFill>
                  <a:srgbClr val="000000"/>
                </a:solidFill>
                <a:latin typeface="Calibri" panose="020F0502020204030204" pitchFamily="34" charset="0"/>
                <a:cs typeface="Calibri" panose="020F0502020204030204" pitchFamily="34" charset="0"/>
              </a:rPr>
              <a:t>)		</a:t>
            </a:r>
            <a:r>
              <a:rPr sz="1800" b="0" i="1" dirty="0">
                <a:solidFill>
                  <a:srgbClr val="000000"/>
                </a:solidFill>
                <a:latin typeface="Calibri" panose="020F0502020204030204" pitchFamily="34" charset="0"/>
                <a:cs typeface="Calibri" panose="020F0502020204030204" pitchFamily="34" charset="0"/>
              </a:rPr>
              <a:t>–	</a:t>
            </a:r>
            <a:r>
              <a:rPr sz="1800" b="0" dirty="0">
                <a:solidFill>
                  <a:srgbClr val="000000"/>
                </a:solidFill>
                <a:latin typeface="Calibri" panose="020F0502020204030204" pitchFamily="34" charset="0"/>
                <a:cs typeface="Calibri" panose="020F0502020204030204" pitchFamily="34" charset="0"/>
              </a:rPr>
              <a:t>(</a:t>
            </a:r>
            <a:r>
              <a:rPr sz="1800" b="0" dirty="0">
                <a:solidFill>
                  <a:srgbClr val="000000"/>
                </a:solidFill>
                <a:latin typeface="Calibri" panose="020F0502020204030204" pitchFamily="34" charset="0"/>
                <a:cs typeface="Calibri" panose="020F0502020204030204" pitchFamily="34" charset="0"/>
              </a:rPr>
              <a:t>5</a:t>
            </a:r>
            <a:r>
              <a:rPr sz="1800" b="0" i="1" dirty="0">
                <a:solidFill>
                  <a:srgbClr val="000000"/>
                </a:solidFill>
                <a:latin typeface="Calibri" panose="020F0502020204030204" pitchFamily="34" charset="0"/>
                <a:cs typeface="Calibri" panose="020F0502020204030204" pitchFamily="34" charset="0"/>
              </a:rPr>
              <a:t>, </a:t>
            </a:r>
            <a:r>
              <a:rPr sz="1800" b="0" dirty="0">
                <a:solidFill>
                  <a:srgbClr val="000000"/>
                </a:solidFill>
                <a:latin typeface="Calibri" panose="020F0502020204030204" pitchFamily="34" charset="0"/>
                <a:cs typeface="Calibri" panose="020F0502020204030204" pitchFamily="34" charset="0"/>
              </a:rPr>
              <a:t>3</a:t>
            </a:r>
            <a:r>
              <a:rPr sz="1800" b="0" dirty="0">
                <a:solidFill>
                  <a:srgbClr val="000000"/>
                </a:solidFill>
                <a:latin typeface="Calibri" panose="020F0502020204030204" pitchFamily="34" charset="0"/>
                <a:cs typeface="Calibri" panose="020F0502020204030204" pitchFamily="34" charset="0"/>
              </a:rPr>
              <a:t>)	</a:t>
            </a:r>
            <a:endParaRPr sz="1800" b="0" dirty="0">
              <a:solidFill>
                <a:srgbClr val="000000"/>
              </a:solidFill>
              <a:latin typeface="Calibri" panose="020F0502020204030204" pitchFamily="34" charset="0"/>
              <a:cs typeface="Calibri" panose="020F0502020204030204" pitchFamily="34" charset="0"/>
            </a:endParaRPr>
          </a:p>
          <a:p>
            <a:pPr marL="342900" indent="-342900" eaLnBrk="0" hangingPunct="0">
              <a:lnSpc>
                <a:spcPct val="90000"/>
              </a:lnSpc>
              <a:spcBef>
                <a:spcPct val="20000"/>
              </a:spcBef>
            </a:pPr>
            <a:r>
              <a:rPr sz="1800" b="0" dirty="0">
                <a:solidFill>
                  <a:srgbClr val="000000"/>
                </a:solidFill>
                <a:latin typeface="Calibri" panose="020F0502020204030204" pitchFamily="34" charset="0"/>
                <a:cs typeface="Calibri" panose="020F0502020204030204" pitchFamily="34" charset="0"/>
              </a:rPr>
              <a:t>dequeue</a:t>
            </a:r>
            <a:r>
              <a:rPr sz="1800" b="0" dirty="0">
                <a:solidFill>
                  <a:srgbClr val="000000"/>
                </a:solidFill>
                <a:latin typeface="Calibri" panose="020F0502020204030204" pitchFamily="34" charset="0"/>
                <a:cs typeface="Calibri" panose="020F0502020204030204" pitchFamily="34" charset="0"/>
              </a:rPr>
              <a:t>()		</a:t>
            </a:r>
            <a:r>
              <a:rPr sz="1800" b="0" i="1" dirty="0">
                <a:solidFill>
                  <a:srgbClr val="000000"/>
                </a:solidFill>
                <a:latin typeface="Calibri" panose="020F0502020204030204" pitchFamily="34" charset="0"/>
                <a:cs typeface="Calibri" panose="020F0502020204030204" pitchFamily="34" charset="0"/>
              </a:rPr>
              <a:t>5	</a:t>
            </a:r>
            <a:r>
              <a:rPr sz="1800" b="0" dirty="0">
                <a:solidFill>
                  <a:srgbClr val="000000"/>
                </a:solidFill>
                <a:latin typeface="Calibri" panose="020F0502020204030204" pitchFamily="34" charset="0"/>
                <a:cs typeface="Calibri" panose="020F0502020204030204" pitchFamily="34" charset="0"/>
              </a:rPr>
              <a:t>(</a:t>
            </a:r>
            <a:r>
              <a:rPr sz="1800" b="0" dirty="0">
                <a:solidFill>
                  <a:srgbClr val="000000"/>
                </a:solidFill>
                <a:latin typeface="Calibri" panose="020F0502020204030204" pitchFamily="34" charset="0"/>
                <a:cs typeface="Calibri" panose="020F0502020204030204" pitchFamily="34" charset="0"/>
              </a:rPr>
              <a:t>3</a:t>
            </a:r>
            <a:r>
              <a:rPr sz="1800" b="0" dirty="0">
                <a:solidFill>
                  <a:srgbClr val="000000"/>
                </a:solidFill>
                <a:latin typeface="Calibri" panose="020F0502020204030204" pitchFamily="34" charset="0"/>
                <a:cs typeface="Calibri" panose="020F0502020204030204" pitchFamily="34" charset="0"/>
              </a:rPr>
              <a:t>)	</a:t>
            </a:r>
            <a:endParaRPr sz="1800" b="0" dirty="0">
              <a:solidFill>
                <a:srgbClr val="000000"/>
              </a:solidFill>
              <a:latin typeface="Calibri" panose="020F0502020204030204" pitchFamily="34" charset="0"/>
              <a:cs typeface="Calibri" panose="020F0502020204030204" pitchFamily="34" charset="0"/>
            </a:endParaRPr>
          </a:p>
          <a:p>
            <a:pPr marL="342900" indent="-342900" eaLnBrk="0" hangingPunct="0">
              <a:lnSpc>
                <a:spcPct val="90000"/>
              </a:lnSpc>
              <a:spcBef>
                <a:spcPct val="20000"/>
              </a:spcBef>
            </a:pPr>
            <a:r>
              <a:rPr sz="1800" b="0" dirty="0">
                <a:solidFill>
                  <a:srgbClr val="000000"/>
                </a:solidFill>
                <a:latin typeface="Calibri" panose="020F0502020204030204" pitchFamily="34" charset="0"/>
                <a:cs typeface="Calibri" panose="020F0502020204030204" pitchFamily="34" charset="0"/>
              </a:rPr>
              <a:t>enqueue</a:t>
            </a:r>
            <a:r>
              <a:rPr sz="1800" b="0" dirty="0">
                <a:solidFill>
                  <a:srgbClr val="000000"/>
                </a:solidFill>
                <a:latin typeface="Calibri" panose="020F0502020204030204" pitchFamily="34" charset="0"/>
                <a:cs typeface="Calibri" panose="020F0502020204030204" pitchFamily="34" charset="0"/>
              </a:rPr>
              <a:t>(</a:t>
            </a:r>
            <a:r>
              <a:rPr sz="1800" b="0" dirty="0">
                <a:solidFill>
                  <a:srgbClr val="000000"/>
                </a:solidFill>
                <a:latin typeface="Calibri" panose="020F0502020204030204" pitchFamily="34" charset="0"/>
                <a:cs typeface="Calibri" panose="020F0502020204030204" pitchFamily="34" charset="0"/>
              </a:rPr>
              <a:t>7</a:t>
            </a:r>
            <a:r>
              <a:rPr sz="1800" b="0" dirty="0">
                <a:solidFill>
                  <a:srgbClr val="000000"/>
                </a:solidFill>
                <a:latin typeface="Calibri" panose="020F0502020204030204" pitchFamily="34" charset="0"/>
                <a:cs typeface="Calibri" panose="020F0502020204030204" pitchFamily="34" charset="0"/>
              </a:rPr>
              <a:t>)		</a:t>
            </a:r>
            <a:r>
              <a:rPr sz="1800" b="0" i="1" dirty="0">
                <a:solidFill>
                  <a:srgbClr val="000000"/>
                </a:solidFill>
                <a:latin typeface="Calibri" panose="020F0502020204030204" pitchFamily="34" charset="0"/>
                <a:cs typeface="Calibri" panose="020F0502020204030204" pitchFamily="34" charset="0"/>
              </a:rPr>
              <a:t>–	</a:t>
            </a:r>
            <a:r>
              <a:rPr sz="1800" b="0" dirty="0">
                <a:solidFill>
                  <a:srgbClr val="000000"/>
                </a:solidFill>
                <a:latin typeface="Calibri" panose="020F0502020204030204" pitchFamily="34" charset="0"/>
                <a:cs typeface="Calibri" panose="020F0502020204030204" pitchFamily="34" charset="0"/>
              </a:rPr>
              <a:t>(</a:t>
            </a:r>
            <a:r>
              <a:rPr sz="1800" b="0" dirty="0">
                <a:solidFill>
                  <a:srgbClr val="000000"/>
                </a:solidFill>
                <a:latin typeface="Calibri" panose="020F0502020204030204" pitchFamily="34" charset="0"/>
                <a:cs typeface="Calibri" panose="020F0502020204030204" pitchFamily="34" charset="0"/>
              </a:rPr>
              <a:t>3</a:t>
            </a:r>
            <a:r>
              <a:rPr sz="1800" b="0" i="1" dirty="0">
                <a:solidFill>
                  <a:srgbClr val="000000"/>
                </a:solidFill>
                <a:latin typeface="Calibri" panose="020F0502020204030204" pitchFamily="34" charset="0"/>
                <a:cs typeface="Calibri" panose="020F0502020204030204" pitchFamily="34" charset="0"/>
              </a:rPr>
              <a:t>, </a:t>
            </a:r>
            <a:r>
              <a:rPr sz="1800" b="0" dirty="0">
                <a:solidFill>
                  <a:srgbClr val="000000"/>
                </a:solidFill>
                <a:latin typeface="Calibri" panose="020F0502020204030204" pitchFamily="34" charset="0"/>
                <a:cs typeface="Calibri" panose="020F0502020204030204" pitchFamily="34" charset="0"/>
              </a:rPr>
              <a:t>7</a:t>
            </a:r>
            <a:r>
              <a:rPr sz="1800" b="0" dirty="0">
                <a:solidFill>
                  <a:srgbClr val="000000"/>
                </a:solidFill>
                <a:latin typeface="Calibri" panose="020F0502020204030204" pitchFamily="34" charset="0"/>
                <a:cs typeface="Calibri" panose="020F0502020204030204" pitchFamily="34" charset="0"/>
              </a:rPr>
              <a:t>)	</a:t>
            </a:r>
            <a:endParaRPr sz="1800" b="0" dirty="0">
              <a:solidFill>
                <a:srgbClr val="000000"/>
              </a:solidFill>
              <a:latin typeface="Calibri" panose="020F0502020204030204" pitchFamily="34" charset="0"/>
              <a:cs typeface="Calibri" panose="020F0502020204030204" pitchFamily="34" charset="0"/>
            </a:endParaRPr>
          </a:p>
          <a:p>
            <a:pPr marL="342900" indent="-342900" eaLnBrk="0" hangingPunct="0">
              <a:lnSpc>
                <a:spcPct val="90000"/>
              </a:lnSpc>
              <a:spcBef>
                <a:spcPct val="20000"/>
              </a:spcBef>
            </a:pPr>
            <a:r>
              <a:rPr sz="1800" b="0" dirty="0">
                <a:solidFill>
                  <a:srgbClr val="000000"/>
                </a:solidFill>
                <a:latin typeface="Calibri" panose="020F0502020204030204" pitchFamily="34" charset="0"/>
                <a:cs typeface="Calibri" panose="020F0502020204030204" pitchFamily="34" charset="0"/>
              </a:rPr>
              <a:t>dequeue</a:t>
            </a:r>
            <a:r>
              <a:rPr sz="1800" b="0" dirty="0">
                <a:solidFill>
                  <a:srgbClr val="000000"/>
                </a:solidFill>
                <a:latin typeface="Calibri" panose="020F0502020204030204" pitchFamily="34" charset="0"/>
                <a:cs typeface="Calibri" panose="020F0502020204030204" pitchFamily="34" charset="0"/>
              </a:rPr>
              <a:t>()		</a:t>
            </a:r>
            <a:r>
              <a:rPr sz="1800" b="0" i="1" dirty="0">
                <a:solidFill>
                  <a:srgbClr val="000000"/>
                </a:solidFill>
                <a:latin typeface="Calibri" panose="020F0502020204030204" pitchFamily="34" charset="0"/>
                <a:cs typeface="Calibri" panose="020F0502020204030204" pitchFamily="34" charset="0"/>
              </a:rPr>
              <a:t>3	</a:t>
            </a:r>
            <a:r>
              <a:rPr sz="1800" b="0" dirty="0">
                <a:solidFill>
                  <a:srgbClr val="000000"/>
                </a:solidFill>
                <a:latin typeface="Calibri" panose="020F0502020204030204" pitchFamily="34" charset="0"/>
                <a:cs typeface="Calibri" panose="020F0502020204030204" pitchFamily="34" charset="0"/>
              </a:rPr>
              <a:t>(</a:t>
            </a:r>
            <a:r>
              <a:rPr sz="1800" b="0" dirty="0">
                <a:solidFill>
                  <a:srgbClr val="000000"/>
                </a:solidFill>
                <a:latin typeface="Calibri" panose="020F0502020204030204" pitchFamily="34" charset="0"/>
                <a:cs typeface="Calibri" panose="020F0502020204030204" pitchFamily="34" charset="0"/>
              </a:rPr>
              <a:t>7</a:t>
            </a:r>
            <a:r>
              <a:rPr sz="1800" b="0" dirty="0">
                <a:solidFill>
                  <a:srgbClr val="000000"/>
                </a:solidFill>
                <a:latin typeface="Calibri" panose="020F0502020204030204" pitchFamily="34" charset="0"/>
                <a:cs typeface="Calibri" panose="020F0502020204030204" pitchFamily="34" charset="0"/>
              </a:rPr>
              <a:t>)	</a:t>
            </a:r>
            <a:endParaRPr sz="1800" b="0" dirty="0">
              <a:solidFill>
                <a:srgbClr val="000000"/>
              </a:solidFill>
              <a:latin typeface="Calibri" panose="020F0502020204030204" pitchFamily="34" charset="0"/>
              <a:cs typeface="Calibri" panose="020F0502020204030204" pitchFamily="34" charset="0"/>
            </a:endParaRPr>
          </a:p>
          <a:p>
            <a:pPr marL="342900" indent="-342900" eaLnBrk="0" hangingPunct="0">
              <a:lnSpc>
                <a:spcPct val="90000"/>
              </a:lnSpc>
              <a:spcBef>
                <a:spcPct val="20000"/>
              </a:spcBef>
            </a:pPr>
            <a:r>
              <a:rPr sz="1800" b="0" dirty="0">
                <a:solidFill>
                  <a:srgbClr val="000000"/>
                </a:solidFill>
                <a:latin typeface="Calibri" panose="020F0502020204030204" pitchFamily="34" charset="0"/>
                <a:cs typeface="Calibri" panose="020F0502020204030204" pitchFamily="34" charset="0"/>
              </a:rPr>
              <a:t>front</a:t>
            </a:r>
            <a:r>
              <a:rPr sz="1800" b="0" dirty="0">
                <a:solidFill>
                  <a:srgbClr val="000000"/>
                </a:solidFill>
                <a:latin typeface="Calibri" panose="020F0502020204030204" pitchFamily="34" charset="0"/>
                <a:cs typeface="Calibri" panose="020F0502020204030204" pitchFamily="34" charset="0"/>
              </a:rPr>
              <a:t>()			</a:t>
            </a:r>
            <a:r>
              <a:rPr sz="1800" b="0" i="1" dirty="0">
                <a:solidFill>
                  <a:srgbClr val="000000"/>
                </a:solidFill>
                <a:latin typeface="Calibri" panose="020F0502020204030204" pitchFamily="34" charset="0"/>
                <a:cs typeface="Calibri" panose="020F0502020204030204" pitchFamily="34" charset="0"/>
              </a:rPr>
              <a:t>7	</a:t>
            </a:r>
            <a:r>
              <a:rPr sz="1800" b="0" dirty="0">
                <a:solidFill>
                  <a:srgbClr val="000000"/>
                </a:solidFill>
                <a:latin typeface="Calibri" panose="020F0502020204030204" pitchFamily="34" charset="0"/>
                <a:cs typeface="Calibri" panose="020F0502020204030204" pitchFamily="34" charset="0"/>
              </a:rPr>
              <a:t>(</a:t>
            </a:r>
            <a:r>
              <a:rPr sz="1800" b="0" dirty="0">
                <a:solidFill>
                  <a:srgbClr val="000000"/>
                </a:solidFill>
                <a:latin typeface="Calibri" panose="020F0502020204030204" pitchFamily="34" charset="0"/>
                <a:cs typeface="Calibri" panose="020F0502020204030204" pitchFamily="34" charset="0"/>
              </a:rPr>
              <a:t>7</a:t>
            </a:r>
            <a:r>
              <a:rPr sz="1800" b="0" dirty="0">
                <a:solidFill>
                  <a:srgbClr val="000000"/>
                </a:solidFill>
                <a:latin typeface="Calibri" panose="020F0502020204030204" pitchFamily="34" charset="0"/>
                <a:cs typeface="Calibri" panose="020F0502020204030204" pitchFamily="34" charset="0"/>
              </a:rPr>
              <a:t>)	</a:t>
            </a:r>
            <a:endParaRPr sz="1800" b="0" dirty="0">
              <a:solidFill>
                <a:srgbClr val="000000"/>
              </a:solidFill>
              <a:latin typeface="Calibri" panose="020F0502020204030204" pitchFamily="34" charset="0"/>
              <a:cs typeface="Calibri" panose="020F0502020204030204" pitchFamily="34" charset="0"/>
            </a:endParaRPr>
          </a:p>
          <a:p>
            <a:pPr marL="342900" indent="-342900" eaLnBrk="0" hangingPunct="0">
              <a:lnSpc>
                <a:spcPct val="90000"/>
              </a:lnSpc>
              <a:spcBef>
                <a:spcPct val="20000"/>
              </a:spcBef>
            </a:pPr>
            <a:r>
              <a:rPr sz="1800" b="0" dirty="0">
                <a:solidFill>
                  <a:srgbClr val="000000"/>
                </a:solidFill>
                <a:latin typeface="Calibri" panose="020F0502020204030204" pitchFamily="34" charset="0"/>
                <a:cs typeface="Calibri" panose="020F0502020204030204" pitchFamily="34" charset="0"/>
              </a:rPr>
              <a:t>dequeue</a:t>
            </a:r>
            <a:r>
              <a:rPr sz="1800" b="0" dirty="0">
                <a:solidFill>
                  <a:srgbClr val="000000"/>
                </a:solidFill>
                <a:latin typeface="Calibri" panose="020F0502020204030204" pitchFamily="34" charset="0"/>
                <a:cs typeface="Calibri" panose="020F0502020204030204" pitchFamily="34" charset="0"/>
              </a:rPr>
              <a:t>()		</a:t>
            </a:r>
            <a:r>
              <a:rPr sz="1800" b="0" i="1" dirty="0">
                <a:solidFill>
                  <a:srgbClr val="000000"/>
                </a:solidFill>
                <a:latin typeface="Calibri" panose="020F0502020204030204" pitchFamily="34" charset="0"/>
                <a:cs typeface="Calibri" panose="020F0502020204030204" pitchFamily="34" charset="0"/>
              </a:rPr>
              <a:t>7	</a:t>
            </a:r>
            <a:r>
              <a:rPr sz="1800" b="0" dirty="0">
                <a:solidFill>
                  <a:srgbClr val="000000"/>
                </a:solidFill>
                <a:latin typeface="Calibri" panose="020F0502020204030204" pitchFamily="34" charset="0"/>
                <a:cs typeface="Calibri" panose="020F0502020204030204" pitchFamily="34" charset="0"/>
              </a:rPr>
              <a:t>()	</a:t>
            </a:r>
            <a:endParaRPr sz="1800" b="0" dirty="0">
              <a:solidFill>
                <a:srgbClr val="000000"/>
              </a:solidFill>
              <a:latin typeface="Calibri" panose="020F0502020204030204" pitchFamily="34" charset="0"/>
              <a:cs typeface="Calibri" panose="020F0502020204030204" pitchFamily="34" charset="0"/>
            </a:endParaRPr>
          </a:p>
          <a:p>
            <a:pPr marL="342900" indent="-342900" eaLnBrk="0" hangingPunct="0">
              <a:lnSpc>
                <a:spcPct val="90000"/>
              </a:lnSpc>
              <a:spcBef>
                <a:spcPct val="20000"/>
              </a:spcBef>
            </a:pPr>
            <a:r>
              <a:rPr sz="1800" b="0" dirty="0">
                <a:solidFill>
                  <a:srgbClr val="000000"/>
                </a:solidFill>
                <a:latin typeface="Calibri" panose="020F0502020204030204" pitchFamily="34" charset="0"/>
                <a:cs typeface="Calibri" panose="020F0502020204030204" pitchFamily="34" charset="0"/>
              </a:rPr>
              <a:t>dequeue</a:t>
            </a:r>
            <a:r>
              <a:rPr sz="1800" b="0" dirty="0">
                <a:solidFill>
                  <a:srgbClr val="000000"/>
                </a:solidFill>
                <a:latin typeface="Calibri" panose="020F0502020204030204" pitchFamily="34" charset="0"/>
                <a:cs typeface="Calibri" panose="020F0502020204030204" pitchFamily="34" charset="0"/>
              </a:rPr>
              <a:t>()		</a:t>
            </a:r>
            <a:r>
              <a:rPr sz="1800" b="0" i="1" dirty="0">
                <a:solidFill>
                  <a:srgbClr val="000000"/>
                </a:solidFill>
                <a:latin typeface="Calibri" panose="020F0502020204030204" pitchFamily="34" charset="0"/>
                <a:cs typeface="Calibri" panose="020F0502020204030204" pitchFamily="34" charset="0"/>
              </a:rPr>
              <a:t>“error”	</a:t>
            </a:r>
            <a:r>
              <a:rPr sz="1800" b="0" dirty="0">
                <a:solidFill>
                  <a:srgbClr val="000000"/>
                </a:solidFill>
                <a:latin typeface="Calibri" panose="020F0502020204030204" pitchFamily="34" charset="0"/>
                <a:cs typeface="Calibri" panose="020F0502020204030204" pitchFamily="34" charset="0"/>
              </a:rPr>
              <a:t>()	</a:t>
            </a:r>
            <a:endParaRPr sz="1800" b="0" dirty="0">
              <a:solidFill>
                <a:srgbClr val="000000"/>
              </a:solidFill>
              <a:latin typeface="Calibri" panose="020F0502020204030204" pitchFamily="34" charset="0"/>
              <a:cs typeface="Calibri" panose="020F0502020204030204" pitchFamily="34" charset="0"/>
            </a:endParaRPr>
          </a:p>
          <a:p>
            <a:pPr marL="342900" indent="-342900" eaLnBrk="0" hangingPunct="0">
              <a:lnSpc>
                <a:spcPct val="90000"/>
              </a:lnSpc>
              <a:spcBef>
                <a:spcPct val="20000"/>
              </a:spcBef>
            </a:pPr>
            <a:r>
              <a:rPr sz="1800" b="0" dirty="0">
                <a:solidFill>
                  <a:srgbClr val="000000"/>
                </a:solidFill>
                <a:latin typeface="Calibri" panose="020F0502020204030204" pitchFamily="34" charset="0"/>
                <a:cs typeface="Calibri" panose="020F0502020204030204" pitchFamily="34" charset="0"/>
              </a:rPr>
              <a:t>isEmpty</a:t>
            </a:r>
            <a:r>
              <a:rPr sz="1800" b="0" dirty="0">
                <a:solidFill>
                  <a:srgbClr val="000000"/>
                </a:solidFill>
                <a:latin typeface="Calibri" panose="020F0502020204030204" pitchFamily="34" charset="0"/>
                <a:cs typeface="Calibri" panose="020F0502020204030204" pitchFamily="34" charset="0"/>
              </a:rPr>
              <a:t>()			</a:t>
            </a:r>
            <a:r>
              <a:rPr sz="1800" b="0" i="1" dirty="0">
                <a:solidFill>
                  <a:srgbClr val="000000"/>
                </a:solidFill>
                <a:latin typeface="Calibri" panose="020F0502020204030204" pitchFamily="34" charset="0"/>
                <a:cs typeface="Calibri" panose="020F0502020204030204" pitchFamily="34" charset="0"/>
              </a:rPr>
              <a:t>true	</a:t>
            </a:r>
            <a:r>
              <a:rPr sz="1800" b="0" dirty="0">
                <a:solidFill>
                  <a:srgbClr val="000000"/>
                </a:solidFill>
                <a:latin typeface="Calibri" panose="020F0502020204030204" pitchFamily="34" charset="0"/>
                <a:cs typeface="Calibri" panose="020F0502020204030204" pitchFamily="34" charset="0"/>
              </a:rPr>
              <a:t>()	</a:t>
            </a:r>
            <a:endParaRPr sz="1800" b="0" dirty="0">
              <a:solidFill>
                <a:srgbClr val="000000"/>
              </a:solidFill>
              <a:latin typeface="Calibri" panose="020F0502020204030204" pitchFamily="34" charset="0"/>
              <a:cs typeface="Calibri" panose="020F0502020204030204" pitchFamily="34" charset="0"/>
            </a:endParaRPr>
          </a:p>
          <a:p>
            <a:pPr marL="342900" indent="-342900" eaLnBrk="0" hangingPunct="0">
              <a:lnSpc>
                <a:spcPct val="90000"/>
              </a:lnSpc>
              <a:spcBef>
                <a:spcPct val="20000"/>
              </a:spcBef>
            </a:pPr>
            <a:r>
              <a:rPr sz="1800" b="0" dirty="0">
                <a:solidFill>
                  <a:srgbClr val="000000"/>
                </a:solidFill>
                <a:latin typeface="Calibri" panose="020F0502020204030204" pitchFamily="34" charset="0"/>
                <a:cs typeface="Calibri" panose="020F0502020204030204" pitchFamily="34" charset="0"/>
              </a:rPr>
              <a:t>enqueue</a:t>
            </a:r>
            <a:r>
              <a:rPr sz="1800" b="0" dirty="0">
                <a:solidFill>
                  <a:srgbClr val="000000"/>
                </a:solidFill>
                <a:latin typeface="Calibri" panose="020F0502020204030204" pitchFamily="34" charset="0"/>
                <a:cs typeface="Calibri" panose="020F0502020204030204" pitchFamily="34" charset="0"/>
              </a:rPr>
              <a:t>(</a:t>
            </a:r>
            <a:r>
              <a:rPr sz="1800" b="0" dirty="0">
                <a:solidFill>
                  <a:srgbClr val="000000"/>
                </a:solidFill>
                <a:latin typeface="Calibri" panose="020F0502020204030204" pitchFamily="34" charset="0"/>
                <a:cs typeface="Calibri" panose="020F0502020204030204" pitchFamily="34" charset="0"/>
              </a:rPr>
              <a:t>9</a:t>
            </a:r>
            <a:r>
              <a:rPr sz="1800" b="0" dirty="0">
                <a:solidFill>
                  <a:srgbClr val="000000"/>
                </a:solidFill>
                <a:latin typeface="Calibri" panose="020F0502020204030204" pitchFamily="34" charset="0"/>
                <a:cs typeface="Calibri" panose="020F0502020204030204" pitchFamily="34" charset="0"/>
              </a:rPr>
              <a:t>)		</a:t>
            </a:r>
            <a:r>
              <a:rPr sz="1800" b="0" i="1" dirty="0">
                <a:solidFill>
                  <a:srgbClr val="000000"/>
                </a:solidFill>
                <a:latin typeface="Calibri" panose="020F0502020204030204" pitchFamily="34" charset="0"/>
                <a:cs typeface="Calibri" panose="020F0502020204030204" pitchFamily="34" charset="0"/>
              </a:rPr>
              <a:t>–	</a:t>
            </a:r>
            <a:r>
              <a:rPr sz="1800" b="0" dirty="0">
                <a:solidFill>
                  <a:srgbClr val="000000"/>
                </a:solidFill>
                <a:latin typeface="Calibri" panose="020F0502020204030204" pitchFamily="34" charset="0"/>
                <a:cs typeface="Calibri" panose="020F0502020204030204" pitchFamily="34" charset="0"/>
              </a:rPr>
              <a:t>(</a:t>
            </a:r>
            <a:r>
              <a:rPr sz="1800" b="0" dirty="0">
                <a:solidFill>
                  <a:srgbClr val="000000"/>
                </a:solidFill>
                <a:latin typeface="Calibri" panose="020F0502020204030204" pitchFamily="34" charset="0"/>
                <a:cs typeface="Calibri" panose="020F0502020204030204" pitchFamily="34" charset="0"/>
              </a:rPr>
              <a:t>9</a:t>
            </a:r>
            <a:r>
              <a:rPr sz="1800" b="0" dirty="0">
                <a:solidFill>
                  <a:srgbClr val="000000"/>
                </a:solidFill>
                <a:latin typeface="Calibri" panose="020F0502020204030204" pitchFamily="34" charset="0"/>
                <a:cs typeface="Calibri" panose="020F0502020204030204" pitchFamily="34" charset="0"/>
              </a:rPr>
              <a:t>)	</a:t>
            </a:r>
            <a:endParaRPr sz="1800" b="0" dirty="0">
              <a:solidFill>
                <a:srgbClr val="000000"/>
              </a:solidFill>
              <a:latin typeface="Calibri" panose="020F0502020204030204" pitchFamily="34" charset="0"/>
              <a:cs typeface="Calibri" panose="020F0502020204030204" pitchFamily="34" charset="0"/>
            </a:endParaRPr>
          </a:p>
          <a:p>
            <a:pPr marL="342900" indent="-342900" eaLnBrk="0" hangingPunct="0">
              <a:lnSpc>
                <a:spcPct val="90000"/>
              </a:lnSpc>
              <a:spcBef>
                <a:spcPct val="20000"/>
              </a:spcBef>
            </a:pPr>
            <a:r>
              <a:rPr sz="1800" b="0" dirty="0">
                <a:solidFill>
                  <a:srgbClr val="000000"/>
                </a:solidFill>
                <a:latin typeface="Calibri" panose="020F0502020204030204" pitchFamily="34" charset="0"/>
                <a:cs typeface="Calibri" panose="020F0502020204030204" pitchFamily="34" charset="0"/>
              </a:rPr>
              <a:t>enqueue</a:t>
            </a:r>
            <a:r>
              <a:rPr sz="1800" b="0" dirty="0">
                <a:solidFill>
                  <a:srgbClr val="000000"/>
                </a:solidFill>
                <a:latin typeface="Calibri" panose="020F0502020204030204" pitchFamily="34" charset="0"/>
                <a:cs typeface="Calibri" panose="020F0502020204030204" pitchFamily="34" charset="0"/>
              </a:rPr>
              <a:t>(</a:t>
            </a:r>
            <a:r>
              <a:rPr sz="1800" b="0" dirty="0">
                <a:solidFill>
                  <a:srgbClr val="000000"/>
                </a:solidFill>
                <a:latin typeface="Calibri" panose="020F0502020204030204" pitchFamily="34" charset="0"/>
                <a:cs typeface="Calibri" panose="020F0502020204030204" pitchFamily="34" charset="0"/>
              </a:rPr>
              <a:t>7</a:t>
            </a:r>
            <a:r>
              <a:rPr sz="1800" b="0" dirty="0">
                <a:solidFill>
                  <a:srgbClr val="000000"/>
                </a:solidFill>
                <a:latin typeface="Calibri" panose="020F0502020204030204" pitchFamily="34" charset="0"/>
                <a:cs typeface="Calibri" panose="020F0502020204030204" pitchFamily="34" charset="0"/>
              </a:rPr>
              <a:t>)		</a:t>
            </a:r>
            <a:r>
              <a:rPr sz="1800" b="0" i="1" dirty="0">
                <a:solidFill>
                  <a:srgbClr val="000000"/>
                </a:solidFill>
                <a:latin typeface="Calibri" panose="020F0502020204030204" pitchFamily="34" charset="0"/>
                <a:cs typeface="Calibri" panose="020F0502020204030204" pitchFamily="34" charset="0"/>
              </a:rPr>
              <a:t>–	</a:t>
            </a:r>
            <a:r>
              <a:rPr sz="1800" b="0" dirty="0">
                <a:solidFill>
                  <a:srgbClr val="000000"/>
                </a:solidFill>
                <a:latin typeface="Calibri" panose="020F0502020204030204" pitchFamily="34" charset="0"/>
                <a:cs typeface="Calibri" panose="020F0502020204030204" pitchFamily="34" charset="0"/>
              </a:rPr>
              <a:t>(</a:t>
            </a:r>
            <a:r>
              <a:rPr sz="1800" b="0" dirty="0">
                <a:solidFill>
                  <a:srgbClr val="000000"/>
                </a:solidFill>
                <a:latin typeface="Calibri" panose="020F0502020204030204" pitchFamily="34" charset="0"/>
                <a:cs typeface="Calibri" panose="020F0502020204030204" pitchFamily="34" charset="0"/>
              </a:rPr>
              <a:t>9</a:t>
            </a:r>
            <a:r>
              <a:rPr sz="1800" b="0" i="1" dirty="0">
                <a:solidFill>
                  <a:srgbClr val="000000"/>
                </a:solidFill>
                <a:latin typeface="Calibri" panose="020F0502020204030204" pitchFamily="34" charset="0"/>
                <a:cs typeface="Calibri" panose="020F0502020204030204" pitchFamily="34" charset="0"/>
              </a:rPr>
              <a:t>, </a:t>
            </a:r>
            <a:r>
              <a:rPr sz="1800" b="0" dirty="0">
                <a:solidFill>
                  <a:srgbClr val="000000"/>
                </a:solidFill>
                <a:latin typeface="Calibri" panose="020F0502020204030204" pitchFamily="34" charset="0"/>
                <a:cs typeface="Calibri" panose="020F0502020204030204" pitchFamily="34" charset="0"/>
              </a:rPr>
              <a:t>7</a:t>
            </a:r>
            <a:r>
              <a:rPr sz="1800" b="0" dirty="0">
                <a:solidFill>
                  <a:srgbClr val="000000"/>
                </a:solidFill>
                <a:latin typeface="Calibri" panose="020F0502020204030204" pitchFamily="34" charset="0"/>
                <a:cs typeface="Calibri" panose="020F0502020204030204" pitchFamily="34" charset="0"/>
              </a:rPr>
              <a:t>)	</a:t>
            </a:r>
            <a:endParaRPr sz="1800" b="0" dirty="0">
              <a:solidFill>
                <a:srgbClr val="000000"/>
              </a:solidFill>
              <a:latin typeface="Calibri" panose="020F0502020204030204" pitchFamily="34" charset="0"/>
              <a:cs typeface="Calibri" panose="020F0502020204030204" pitchFamily="34" charset="0"/>
            </a:endParaRPr>
          </a:p>
          <a:p>
            <a:pPr marL="342900" indent="-342900" eaLnBrk="0" hangingPunct="0">
              <a:lnSpc>
                <a:spcPct val="90000"/>
              </a:lnSpc>
              <a:spcBef>
                <a:spcPct val="20000"/>
              </a:spcBef>
            </a:pPr>
            <a:r>
              <a:rPr sz="1800" b="0" dirty="0">
                <a:solidFill>
                  <a:srgbClr val="000000"/>
                </a:solidFill>
                <a:latin typeface="Calibri" panose="020F0502020204030204" pitchFamily="34" charset="0"/>
                <a:cs typeface="Calibri" panose="020F0502020204030204" pitchFamily="34" charset="0"/>
              </a:rPr>
              <a:t>size</a:t>
            </a:r>
            <a:r>
              <a:rPr sz="1800" b="0" dirty="0">
                <a:solidFill>
                  <a:srgbClr val="000000"/>
                </a:solidFill>
                <a:latin typeface="Calibri" panose="020F0502020204030204" pitchFamily="34" charset="0"/>
                <a:cs typeface="Calibri" panose="020F0502020204030204" pitchFamily="34" charset="0"/>
              </a:rPr>
              <a:t>(</a:t>
            </a:r>
            <a:r>
              <a:rPr sz="1800" b="0" i="1" dirty="0">
                <a:solidFill>
                  <a:srgbClr val="000000"/>
                </a:solidFill>
                <a:latin typeface="Calibri" panose="020F0502020204030204" pitchFamily="34" charset="0"/>
                <a:cs typeface="Calibri" panose="020F0502020204030204" pitchFamily="34" charset="0"/>
              </a:rPr>
              <a:t>)			2	</a:t>
            </a:r>
            <a:r>
              <a:rPr sz="1800" b="0" dirty="0">
                <a:solidFill>
                  <a:srgbClr val="000000"/>
                </a:solidFill>
                <a:latin typeface="Calibri" panose="020F0502020204030204" pitchFamily="34" charset="0"/>
                <a:cs typeface="Calibri" panose="020F0502020204030204" pitchFamily="34" charset="0"/>
              </a:rPr>
              <a:t>(</a:t>
            </a:r>
            <a:r>
              <a:rPr sz="1800" b="0" dirty="0">
                <a:solidFill>
                  <a:srgbClr val="000000"/>
                </a:solidFill>
                <a:latin typeface="Calibri" panose="020F0502020204030204" pitchFamily="34" charset="0"/>
                <a:cs typeface="Calibri" panose="020F0502020204030204" pitchFamily="34" charset="0"/>
              </a:rPr>
              <a:t>9</a:t>
            </a:r>
            <a:r>
              <a:rPr sz="1800" b="0" i="1" dirty="0">
                <a:solidFill>
                  <a:srgbClr val="000000"/>
                </a:solidFill>
                <a:latin typeface="Calibri" panose="020F0502020204030204" pitchFamily="34" charset="0"/>
                <a:cs typeface="Calibri" panose="020F0502020204030204" pitchFamily="34" charset="0"/>
              </a:rPr>
              <a:t>, </a:t>
            </a:r>
            <a:r>
              <a:rPr sz="1800" b="0" dirty="0">
                <a:solidFill>
                  <a:srgbClr val="000000"/>
                </a:solidFill>
                <a:latin typeface="Calibri" panose="020F0502020204030204" pitchFamily="34" charset="0"/>
                <a:cs typeface="Calibri" panose="020F0502020204030204" pitchFamily="34" charset="0"/>
              </a:rPr>
              <a:t>7</a:t>
            </a:r>
            <a:r>
              <a:rPr sz="1800" b="0" dirty="0">
                <a:solidFill>
                  <a:srgbClr val="000000"/>
                </a:solidFill>
                <a:latin typeface="Calibri" panose="020F0502020204030204" pitchFamily="34" charset="0"/>
                <a:cs typeface="Calibri" panose="020F0502020204030204" pitchFamily="34" charset="0"/>
              </a:rPr>
              <a:t>)	</a:t>
            </a:r>
            <a:endParaRPr sz="1800" b="0" dirty="0">
              <a:solidFill>
                <a:srgbClr val="000000"/>
              </a:solidFill>
              <a:latin typeface="Calibri" panose="020F0502020204030204" pitchFamily="34" charset="0"/>
              <a:cs typeface="Calibri" panose="020F0502020204030204" pitchFamily="34" charset="0"/>
            </a:endParaRPr>
          </a:p>
          <a:p>
            <a:pPr marL="342900" indent="-342900" eaLnBrk="0" hangingPunct="0">
              <a:lnSpc>
                <a:spcPct val="90000"/>
              </a:lnSpc>
              <a:spcBef>
                <a:spcPct val="20000"/>
              </a:spcBef>
            </a:pPr>
            <a:r>
              <a:rPr sz="1800" b="0" dirty="0">
                <a:solidFill>
                  <a:srgbClr val="000000"/>
                </a:solidFill>
                <a:latin typeface="Calibri" panose="020F0502020204030204" pitchFamily="34" charset="0"/>
                <a:cs typeface="Calibri" panose="020F0502020204030204" pitchFamily="34" charset="0"/>
              </a:rPr>
              <a:t>enqueue</a:t>
            </a:r>
            <a:r>
              <a:rPr sz="1800" b="0" dirty="0">
                <a:solidFill>
                  <a:srgbClr val="000000"/>
                </a:solidFill>
                <a:latin typeface="Calibri" panose="020F0502020204030204" pitchFamily="34" charset="0"/>
                <a:cs typeface="Calibri" panose="020F0502020204030204" pitchFamily="34" charset="0"/>
              </a:rPr>
              <a:t>(</a:t>
            </a:r>
            <a:r>
              <a:rPr sz="1800" b="0" dirty="0">
                <a:solidFill>
                  <a:srgbClr val="000000"/>
                </a:solidFill>
                <a:latin typeface="Calibri" panose="020F0502020204030204" pitchFamily="34" charset="0"/>
                <a:cs typeface="Calibri" panose="020F0502020204030204" pitchFamily="34" charset="0"/>
              </a:rPr>
              <a:t>3</a:t>
            </a:r>
            <a:r>
              <a:rPr sz="1800" b="0" dirty="0">
                <a:solidFill>
                  <a:srgbClr val="000000"/>
                </a:solidFill>
                <a:latin typeface="Calibri" panose="020F0502020204030204" pitchFamily="34" charset="0"/>
                <a:cs typeface="Calibri" panose="020F0502020204030204" pitchFamily="34" charset="0"/>
              </a:rPr>
              <a:t>)		</a:t>
            </a:r>
            <a:r>
              <a:rPr sz="1800" b="0" i="1" dirty="0">
                <a:solidFill>
                  <a:srgbClr val="000000"/>
                </a:solidFill>
                <a:latin typeface="Calibri" panose="020F0502020204030204" pitchFamily="34" charset="0"/>
                <a:cs typeface="Calibri" panose="020F0502020204030204" pitchFamily="34" charset="0"/>
              </a:rPr>
              <a:t>–	</a:t>
            </a:r>
            <a:r>
              <a:rPr sz="1800" b="0" dirty="0">
                <a:solidFill>
                  <a:srgbClr val="000000"/>
                </a:solidFill>
                <a:latin typeface="Calibri" panose="020F0502020204030204" pitchFamily="34" charset="0"/>
                <a:cs typeface="Calibri" panose="020F0502020204030204" pitchFamily="34" charset="0"/>
              </a:rPr>
              <a:t>(</a:t>
            </a:r>
            <a:r>
              <a:rPr sz="1800" b="0" dirty="0">
                <a:solidFill>
                  <a:srgbClr val="000000"/>
                </a:solidFill>
                <a:latin typeface="Calibri" panose="020F0502020204030204" pitchFamily="34" charset="0"/>
                <a:cs typeface="Calibri" panose="020F0502020204030204" pitchFamily="34" charset="0"/>
              </a:rPr>
              <a:t>9</a:t>
            </a:r>
            <a:r>
              <a:rPr sz="1800" b="0" i="1" dirty="0">
                <a:solidFill>
                  <a:srgbClr val="000000"/>
                </a:solidFill>
                <a:latin typeface="Calibri" panose="020F0502020204030204" pitchFamily="34" charset="0"/>
                <a:cs typeface="Calibri" panose="020F0502020204030204" pitchFamily="34" charset="0"/>
              </a:rPr>
              <a:t>, </a:t>
            </a:r>
            <a:r>
              <a:rPr sz="1800" b="0" dirty="0">
                <a:solidFill>
                  <a:srgbClr val="000000"/>
                </a:solidFill>
                <a:latin typeface="Calibri" panose="020F0502020204030204" pitchFamily="34" charset="0"/>
                <a:cs typeface="Calibri" panose="020F0502020204030204" pitchFamily="34" charset="0"/>
              </a:rPr>
              <a:t>7</a:t>
            </a:r>
            <a:r>
              <a:rPr sz="1800" b="0" i="1" dirty="0">
                <a:solidFill>
                  <a:srgbClr val="000000"/>
                </a:solidFill>
                <a:latin typeface="Calibri" panose="020F0502020204030204" pitchFamily="34" charset="0"/>
                <a:cs typeface="Calibri" panose="020F0502020204030204" pitchFamily="34" charset="0"/>
              </a:rPr>
              <a:t>, </a:t>
            </a:r>
            <a:r>
              <a:rPr sz="1800" b="0" dirty="0">
                <a:solidFill>
                  <a:srgbClr val="000000"/>
                </a:solidFill>
                <a:latin typeface="Calibri" panose="020F0502020204030204" pitchFamily="34" charset="0"/>
                <a:cs typeface="Calibri" panose="020F0502020204030204" pitchFamily="34" charset="0"/>
              </a:rPr>
              <a:t>3</a:t>
            </a:r>
            <a:r>
              <a:rPr sz="1800" b="0" dirty="0">
                <a:solidFill>
                  <a:srgbClr val="000000"/>
                </a:solidFill>
                <a:latin typeface="Calibri" panose="020F0502020204030204" pitchFamily="34" charset="0"/>
                <a:cs typeface="Calibri" panose="020F0502020204030204" pitchFamily="34" charset="0"/>
              </a:rPr>
              <a:t>)	</a:t>
            </a:r>
            <a:endParaRPr sz="1800" b="0" dirty="0">
              <a:solidFill>
                <a:srgbClr val="000000"/>
              </a:solidFill>
              <a:latin typeface="Calibri" panose="020F0502020204030204" pitchFamily="34" charset="0"/>
              <a:cs typeface="Calibri" panose="020F0502020204030204" pitchFamily="34" charset="0"/>
            </a:endParaRPr>
          </a:p>
          <a:p>
            <a:pPr marL="342900" indent="-342900" eaLnBrk="0" hangingPunct="0">
              <a:lnSpc>
                <a:spcPct val="90000"/>
              </a:lnSpc>
              <a:spcBef>
                <a:spcPct val="20000"/>
              </a:spcBef>
            </a:pPr>
            <a:r>
              <a:rPr sz="1800" b="0" dirty="0">
                <a:solidFill>
                  <a:srgbClr val="000000"/>
                </a:solidFill>
                <a:latin typeface="Calibri" panose="020F0502020204030204" pitchFamily="34" charset="0"/>
                <a:cs typeface="Calibri" panose="020F0502020204030204" pitchFamily="34" charset="0"/>
              </a:rPr>
              <a:t>enqueue</a:t>
            </a:r>
            <a:r>
              <a:rPr sz="1800" b="0" dirty="0">
                <a:solidFill>
                  <a:srgbClr val="000000"/>
                </a:solidFill>
                <a:latin typeface="Calibri" panose="020F0502020204030204" pitchFamily="34" charset="0"/>
                <a:cs typeface="Calibri" panose="020F0502020204030204" pitchFamily="34" charset="0"/>
              </a:rPr>
              <a:t>(</a:t>
            </a:r>
            <a:r>
              <a:rPr sz="1800" b="0" dirty="0">
                <a:solidFill>
                  <a:srgbClr val="000000"/>
                </a:solidFill>
                <a:latin typeface="Calibri" panose="020F0502020204030204" pitchFamily="34" charset="0"/>
                <a:cs typeface="Calibri" panose="020F0502020204030204" pitchFamily="34" charset="0"/>
              </a:rPr>
              <a:t>5</a:t>
            </a:r>
            <a:r>
              <a:rPr sz="1800" b="0" dirty="0">
                <a:solidFill>
                  <a:srgbClr val="000000"/>
                </a:solidFill>
                <a:latin typeface="Calibri" panose="020F0502020204030204" pitchFamily="34" charset="0"/>
                <a:cs typeface="Calibri" panose="020F0502020204030204" pitchFamily="34" charset="0"/>
              </a:rPr>
              <a:t>)		</a:t>
            </a:r>
            <a:r>
              <a:rPr sz="1800" b="0" i="1" dirty="0">
                <a:solidFill>
                  <a:srgbClr val="000000"/>
                </a:solidFill>
                <a:latin typeface="Calibri" panose="020F0502020204030204" pitchFamily="34" charset="0"/>
                <a:cs typeface="Calibri" panose="020F0502020204030204" pitchFamily="34" charset="0"/>
              </a:rPr>
              <a:t>–	</a:t>
            </a:r>
            <a:r>
              <a:rPr sz="1800" b="0" dirty="0">
                <a:solidFill>
                  <a:srgbClr val="000000"/>
                </a:solidFill>
                <a:latin typeface="Calibri" panose="020F0502020204030204" pitchFamily="34" charset="0"/>
                <a:cs typeface="Calibri" panose="020F0502020204030204" pitchFamily="34" charset="0"/>
              </a:rPr>
              <a:t>(</a:t>
            </a:r>
            <a:r>
              <a:rPr sz="1800" b="0" dirty="0">
                <a:solidFill>
                  <a:srgbClr val="000000"/>
                </a:solidFill>
                <a:latin typeface="Calibri" panose="020F0502020204030204" pitchFamily="34" charset="0"/>
                <a:cs typeface="Calibri" panose="020F0502020204030204" pitchFamily="34" charset="0"/>
              </a:rPr>
              <a:t>9</a:t>
            </a:r>
            <a:r>
              <a:rPr sz="1800" b="0" i="1" dirty="0">
                <a:solidFill>
                  <a:srgbClr val="000000"/>
                </a:solidFill>
                <a:latin typeface="Calibri" panose="020F0502020204030204" pitchFamily="34" charset="0"/>
                <a:cs typeface="Calibri" panose="020F0502020204030204" pitchFamily="34" charset="0"/>
              </a:rPr>
              <a:t>, </a:t>
            </a:r>
            <a:r>
              <a:rPr sz="1800" b="0" dirty="0">
                <a:solidFill>
                  <a:srgbClr val="000000"/>
                </a:solidFill>
                <a:latin typeface="Calibri" panose="020F0502020204030204" pitchFamily="34" charset="0"/>
                <a:cs typeface="Calibri" panose="020F0502020204030204" pitchFamily="34" charset="0"/>
              </a:rPr>
              <a:t>7</a:t>
            </a:r>
            <a:r>
              <a:rPr sz="1800" b="0" i="1" dirty="0">
                <a:solidFill>
                  <a:srgbClr val="000000"/>
                </a:solidFill>
                <a:latin typeface="Calibri" panose="020F0502020204030204" pitchFamily="34" charset="0"/>
                <a:cs typeface="Calibri" panose="020F0502020204030204" pitchFamily="34" charset="0"/>
              </a:rPr>
              <a:t>, </a:t>
            </a:r>
            <a:r>
              <a:rPr sz="1800" b="0" dirty="0">
                <a:solidFill>
                  <a:srgbClr val="000000"/>
                </a:solidFill>
                <a:latin typeface="Calibri" panose="020F0502020204030204" pitchFamily="34" charset="0"/>
                <a:cs typeface="Calibri" panose="020F0502020204030204" pitchFamily="34" charset="0"/>
              </a:rPr>
              <a:t>3</a:t>
            </a:r>
            <a:r>
              <a:rPr sz="1800" b="0" i="1" dirty="0">
                <a:solidFill>
                  <a:srgbClr val="000000"/>
                </a:solidFill>
                <a:latin typeface="Calibri" panose="020F0502020204030204" pitchFamily="34" charset="0"/>
                <a:cs typeface="Calibri" panose="020F0502020204030204" pitchFamily="34" charset="0"/>
              </a:rPr>
              <a:t>, </a:t>
            </a:r>
            <a:r>
              <a:rPr sz="1800" b="0" dirty="0">
                <a:solidFill>
                  <a:srgbClr val="000000"/>
                </a:solidFill>
                <a:latin typeface="Calibri" panose="020F0502020204030204" pitchFamily="34" charset="0"/>
                <a:cs typeface="Calibri" panose="020F0502020204030204" pitchFamily="34" charset="0"/>
              </a:rPr>
              <a:t>5</a:t>
            </a:r>
            <a:r>
              <a:rPr sz="1800" b="0" dirty="0">
                <a:solidFill>
                  <a:srgbClr val="000000"/>
                </a:solidFill>
                <a:latin typeface="Calibri" panose="020F0502020204030204" pitchFamily="34" charset="0"/>
                <a:cs typeface="Calibri" panose="020F0502020204030204" pitchFamily="34" charset="0"/>
              </a:rPr>
              <a:t>)	</a:t>
            </a:r>
            <a:endParaRPr sz="1800" b="0" dirty="0">
              <a:solidFill>
                <a:srgbClr val="000000"/>
              </a:solidFill>
              <a:latin typeface="Calibri" panose="020F0502020204030204" pitchFamily="34" charset="0"/>
              <a:cs typeface="Calibri" panose="020F0502020204030204" pitchFamily="34" charset="0"/>
            </a:endParaRPr>
          </a:p>
          <a:p>
            <a:pPr marL="342900" indent="-342900" eaLnBrk="0" hangingPunct="0">
              <a:lnSpc>
                <a:spcPct val="90000"/>
              </a:lnSpc>
              <a:spcBef>
                <a:spcPct val="20000"/>
              </a:spcBef>
            </a:pPr>
            <a:r>
              <a:rPr sz="1800" b="0" dirty="0">
                <a:solidFill>
                  <a:srgbClr val="000000"/>
                </a:solidFill>
                <a:latin typeface="Calibri" panose="020F0502020204030204" pitchFamily="34" charset="0"/>
                <a:cs typeface="Calibri" panose="020F0502020204030204" pitchFamily="34" charset="0"/>
              </a:rPr>
              <a:t>dequeue</a:t>
            </a:r>
            <a:r>
              <a:rPr sz="1800" b="0" dirty="0">
                <a:solidFill>
                  <a:srgbClr val="000000"/>
                </a:solidFill>
                <a:latin typeface="Calibri" panose="020F0502020204030204" pitchFamily="34" charset="0"/>
                <a:cs typeface="Calibri" panose="020F0502020204030204" pitchFamily="34" charset="0"/>
              </a:rPr>
              <a:t>()		</a:t>
            </a:r>
            <a:r>
              <a:rPr sz="1800" b="0" i="1" dirty="0">
                <a:solidFill>
                  <a:srgbClr val="000000"/>
                </a:solidFill>
                <a:latin typeface="Calibri" panose="020F0502020204030204" pitchFamily="34" charset="0"/>
                <a:cs typeface="Calibri" panose="020F0502020204030204" pitchFamily="34" charset="0"/>
              </a:rPr>
              <a:t>9	</a:t>
            </a:r>
            <a:r>
              <a:rPr sz="1800" b="0" dirty="0">
                <a:solidFill>
                  <a:srgbClr val="000000"/>
                </a:solidFill>
                <a:latin typeface="Calibri" panose="020F0502020204030204" pitchFamily="34" charset="0"/>
                <a:cs typeface="Calibri" panose="020F0502020204030204" pitchFamily="34" charset="0"/>
              </a:rPr>
              <a:t>(</a:t>
            </a:r>
            <a:r>
              <a:rPr sz="1800" b="0" dirty="0">
                <a:solidFill>
                  <a:srgbClr val="000000"/>
                </a:solidFill>
                <a:latin typeface="Calibri" panose="020F0502020204030204" pitchFamily="34" charset="0"/>
                <a:cs typeface="Calibri" panose="020F0502020204030204" pitchFamily="34" charset="0"/>
              </a:rPr>
              <a:t>7</a:t>
            </a:r>
            <a:r>
              <a:rPr sz="1800" b="0" i="1" dirty="0">
                <a:solidFill>
                  <a:srgbClr val="000000"/>
                </a:solidFill>
                <a:latin typeface="Calibri" panose="020F0502020204030204" pitchFamily="34" charset="0"/>
                <a:cs typeface="Calibri" panose="020F0502020204030204" pitchFamily="34" charset="0"/>
              </a:rPr>
              <a:t>, </a:t>
            </a:r>
            <a:r>
              <a:rPr sz="1800" b="0" dirty="0">
                <a:solidFill>
                  <a:srgbClr val="000000"/>
                </a:solidFill>
                <a:latin typeface="Calibri" panose="020F0502020204030204" pitchFamily="34" charset="0"/>
                <a:cs typeface="Calibri" panose="020F0502020204030204" pitchFamily="34" charset="0"/>
              </a:rPr>
              <a:t>3</a:t>
            </a:r>
            <a:r>
              <a:rPr sz="1800" b="0" i="1" dirty="0">
                <a:solidFill>
                  <a:srgbClr val="000000"/>
                </a:solidFill>
                <a:latin typeface="Calibri" panose="020F0502020204030204" pitchFamily="34" charset="0"/>
                <a:cs typeface="Calibri" panose="020F0502020204030204" pitchFamily="34" charset="0"/>
              </a:rPr>
              <a:t>, </a:t>
            </a:r>
            <a:r>
              <a:rPr sz="1800" b="0" dirty="0">
                <a:solidFill>
                  <a:srgbClr val="000000"/>
                </a:solidFill>
                <a:latin typeface="Calibri" panose="020F0502020204030204" pitchFamily="34" charset="0"/>
                <a:cs typeface="Calibri" panose="020F0502020204030204" pitchFamily="34" charset="0"/>
              </a:rPr>
              <a:t>5</a:t>
            </a:r>
            <a:r>
              <a:rPr sz="1800" b="0" dirty="0">
                <a:solidFill>
                  <a:srgbClr val="000000"/>
                </a:solidFill>
                <a:latin typeface="Calibri" panose="020F0502020204030204" pitchFamily="34" charset="0"/>
                <a:cs typeface="Calibri" panose="020F0502020204030204" pitchFamily="34" charset="0"/>
              </a:rPr>
              <a:t>)	</a:t>
            </a:r>
            <a:endParaRPr sz="1800" b="0" dirty="0">
              <a:latin typeface="Calibri" panose="020F0502020204030204" pitchFamily="34" charset="0"/>
              <a:cs typeface="Calibri" panose="020F0502020204030204" pitchFamily="34" charset="0"/>
            </a:endParaRPr>
          </a:p>
        </p:txBody>
      </p:sp>
    </p:spTree>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170" name="Footer Placeholder 4"/>
          <p:cNvSpPr txBox="1">
            <a:spLocks noGrp="1"/>
          </p:cNvSpPr>
          <p:nvPr>
            <p:ph type="ftr" sz="quarter" idx="11"/>
          </p:nvPr>
        </p:nvSpPr>
        <p:spPr>
          <a:noFill/>
          <a:ln>
            <a:noFill/>
          </a:ln>
        </p:spPr>
        <p:txBody>
          <a:bodyPr anchor="ctr" anchorCtr="0"/>
          <a:lstStyle>
            <a:lvl1pPr marL="0" lvl="0" indent="0" algn="l" defTabSz="914400" rtl="0" eaLnBrk="0" fontAlgn="base" latinLnBrk="0" hangingPunct="0">
              <a:lnSpc>
                <a:spcPct val="100000"/>
              </a:lnSpc>
              <a:spcBef>
                <a:spcPct val="0"/>
              </a:spcBef>
              <a:spcAft>
                <a:spcPct val="0"/>
              </a:spcAft>
              <a:buNone/>
              <a:defRPr sz="4400" b="1" i="0" u="none" kern="1200" baseline="0">
                <a:solidFill>
                  <a:schemeClr val="tx1"/>
                </a:solidFill>
                <a:latin typeface="Arial" panose="020B0604020202020204" pitchFamily="34" charset="0"/>
              </a:defRPr>
            </a:lvl1pPr>
            <a:lvl2pPr marL="457200" lvl="1" indent="0" algn="l" defTabSz="914400" rtl="0" eaLnBrk="1" fontAlgn="base" latinLnBrk="0" hangingPunct="1">
              <a:lnSpc>
                <a:spcPct val="100000"/>
              </a:lnSpc>
              <a:spcBef>
                <a:spcPct val="0"/>
              </a:spcBef>
              <a:spcAft>
                <a:spcPct val="0"/>
              </a:spcAft>
              <a:buNone/>
              <a:defRPr sz="4400" b="1" i="0" u="none" kern="1200" baseline="0">
                <a:solidFill>
                  <a:schemeClr val="tx1"/>
                </a:solidFill>
                <a:latin typeface="Arial" panose="020B0604020202020204" pitchFamily="34" charset="0"/>
                <a:ea typeface="+mn-ea"/>
                <a:cs typeface="+mn-cs"/>
              </a:defRPr>
            </a:lvl2pPr>
            <a:lvl3pPr marL="914400" lvl="2" indent="0" algn="l" defTabSz="914400" rtl="0" eaLnBrk="1" fontAlgn="base" latinLnBrk="0" hangingPunct="1">
              <a:lnSpc>
                <a:spcPct val="100000"/>
              </a:lnSpc>
              <a:spcBef>
                <a:spcPct val="0"/>
              </a:spcBef>
              <a:spcAft>
                <a:spcPct val="0"/>
              </a:spcAft>
              <a:buNone/>
              <a:defRPr sz="4400" b="1" i="0" u="none" kern="1200" baseline="0">
                <a:solidFill>
                  <a:schemeClr val="tx1"/>
                </a:solidFill>
                <a:latin typeface="Arial" panose="020B0604020202020204" pitchFamily="34" charset="0"/>
                <a:ea typeface="+mn-ea"/>
                <a:cs typeface="+mn-cs"/>
              </a:defRPr>
            </a:lvl3pPr>
            <a:lvl4pPr marL="1371600" lvl="3" indent="0" algn="l" defTabSz="914400" rtl="0" eaLnBrk="1" fontAlgn="base" latinLnBrk="0" hangingPunct="1">
              <a:lnSpc>
                <a:spcPct val="100000"/>
              </a:lnSpc>
              <a:spcBef>
                <a:spcPct val="0"/>
              </a:spcBef>
              <a:spcAft>
                <a:spcPct val="0"/>
              </a:spcAft>
              <a:buNone/>
              <a:defRPr sz="4400" b="1" i="0" u="none" kern="1200" baseline="0">
                <a:solidFill>
                  <a:schemeClr val="tx1"/>
                </a:solidFill>
                <a:latin typeface="Arial" panose="020B0604020202020204" pitchFamily="34" charset="0"/>
                <a:ea typeface="+mn-ea"/>
                <a:cs typeface="+mn-cs"/>
              </a:defRPr>
            </a:lvl4pPr>
            <a:lvl5pPr marL="1828800" lvl="4" indent="0" algn="l" defTabSz="914400" rtl="0" eaLnBrk="1" fontAlgn="base" latinLnBrk="0" hangingPunct="1">
              <a:lnSpc>
                <a:spcPct val="100000"/>
              </a:lnSpc>
              <a:spcBef>
                <a:spcPct val="0"/>
              </a:spcBef>
              <a:spcAft>
                <a:spcPct val="0"/>
              </a:spcAft>
              <a:buNone/>
              <a:defRPr sz="4400" b="1" i="0" u="none" kern="1200" baseline="0">
                <a:solidFill>
                  <a:schemeClr val="tx1"/>
                </a:solidFill>
                <a:latin typeface="Arial" panose="020B0604020202020204" pitchFamily="34" charset="0"/>
                <a:ea typeface="+mn-ea"/>
                <a:cs typeface="+mn-cs"/>
              </a:defRPr>
            </a:lvl5pPr>
          </a:lstStyle>
          <a:p>
            <a:pPr lvl="0" algn="ctr" eaLnBrk="1" hangingPunct="1"/>
            <a:r>
              <a:rPr sz="1200" b="0" dirty="0">
                <a:solidFill>
                  <a:srgbClr val="898989"/>
                </a:solidFill>
              </a:rPr>
              <a:t>Data Structures and Algorithms in Java </a:t>
            </a:r>
            <a:endParaRPr sz="1200" b="0" dirty="0">
              <a:solidFill>
                <a:srgbClr val="898989"/>
              </a:solidFill>
            </a:endParaRPr>
          </a:p>
        </p:txBody>
      </p:sp>
      <p:sp>
        <p:nvSpPr>
          <p:cNvPr id="7171" name="Slide Number Placeholder 5"/>
          <p:cNvSpPr txBox="1">
            <a:spLocks noGrp="1"/>
          </p:cNvSpPr>
          <p:nvPr>
            <p:ph type="sldNum" sz="quarter" idx="12"/>
          </p:nvPr>
        </p:nvSpPr>
        <p:spPr>
          <a:noFill/>
          <a:ln>
            <a:noFill/>
          </a:ln>
        </p:spPr>
        <p:txBody>
          <a:bodyPr anchor="ctr" anchorCtr="0"/>
          <a:lstStyle>
            <a:lvl1pPr marL="0" lvl="0" indent="0" algn="l" defTabSz="914400" rtl="0" eaLnBrk="0" fontAlgn="base" latinLnBrk="0" hangingPunct="0">
              <a:lnSpc>
                <a:spcPct val="100000"/>
              </a:lnSpc>
              <a:spcBef>
                <a:spcPct val="0"/>
              </a:spcBef>
              <a:spcAft>
                <a:spcPct val="0"/>
              </a:spcAft>
              <a:buNone/>
              <a:defRPr sz="4400" b="1" i="0" u="none" kern="1200" baseline="0">
                <a:solidFill>
                  <a:schemeClr val="tx1"/>
                </a:solidFill>
                <a:latin typeface="Arial" panose="020B0604020202020204" pitchFamily="34" charset="0"/>
              </a:defRPr>
            </a:lvl1pPr>
            <a:lvl2pPr marL="457200" lvl="1" indent="0" algn="l" defTabSz="914400" rtl="0" eaLnBrk="1" fontAlgn="base" latinLnBrk="0" hangingPunct="1">
              <a:lnSpc>
                <a:spcPct val="100000"/>
              </a:lnSpc>
              <a:spcBef>
                <a:spcPct val="0"/>
              </a:spcBef>
              <a:spcAft>
                <a:spcPct val="0"/>
              </a:spcAft>
              <a:buNone/>
              <a:defRPr sz="4400" b="1" i="0" u="none" kern="1200" baseline="0">
                <a:solidFill>
                  <a:schemeClr val="tx1"/>
                </a:solidFill>
                <a:latin typeface="Arial" panose="020B0604020202020204" pitchFamily="34" charset="0"/>
                <a:ea typeface="+mn-ea"/>
                <a:cs typeface="+mn-cs"/>
              </a:defRPr>
            </a:lvl2pPr>
            <a:lvl3pPr marL="914400" lvl="2" indent="0" algn="l" defTabSz="914400" rtl="0" eaLnBrk="1" fontAlgn="base" latinLnBrk="0" hangingPunct="1">
              <a:lnSpc>
                <a:spcPct val="100000"/>
              </a:lnSpc>
              <a:spcBef>
                <a:spcPct val="0"/>
              </a:spcBef>
              <a:spcAft>
                <a:spcPct val="0"/>
              </a:spcAft>
              <a:buNone/>
              <a:defRPr sz="4400" b="1" i="0" u="none" kern="1200" baseline="0">
                <a:solidFill>
                  <a:schemeClr val="tx1"/>
                </a:solidFill>
                <a:latin typeface="Arial" panose="020B0604020202020204" pitchFamily="34" charset="0"/>
                <a:ea typeface="+mn-ea"/>
                <a:cs typeface="+mn-cs"/>
              </a:defRPr>
            </a:lvl3pPr>
            <a:lvl4pPr marL="1371600" lvl="3" indent="0" algn="l" defTabSz="914400" rtl="0" eaLnBrk="1" fontAlgn="base" latinLnBrk="0" hangingPunct="1">
              <a:lnSpc>
                <a:spcPct val="100000"/>
              </a:lnSpc>
              <a:spcBef>
                <a:spcPct val="0"/>
              </a:spcBef>
              <a:spcAft>
                <a:spcPct val="0"/>
              </a:spcAft>
              <a:buNone/>
              <a:defRPr sz="4400" b="1" i="0" u="none" kern="1200" baseline="0">
                <a:solidFill>
                  <a:schemeClr val="tx1"/>
                </a:solidFill>
                <a:latin typeface="Arial" panose="020B0604020202020204" pitchFamily="34" charset="0"/>
                <a:ea typeface="+mn-ea"/>
                <a:cs typeface="+mn-cs"/>
              </a:defRPr>
            </a:lvl4pPr>
            <a:lvl5pPr marL="1828800" lvl="4" indent="0" algn="l" defTabSz="914400" rtl="0" eaLnBrk="1" fontAlgn="base" latinLnBrk="0" hangingPunct="1">
              <a:lnSpc>
                <a:spcPct val="100000"/>
              </a:lnSpc>
              <a:spcBef>
                <a:spcPct val="0"/>
              </a:spcBef>
              <a:spcAft>
                <a:spcPct val="0"/>
              </a:spcAft>
              <a:buNone/>
              <a:defRPr sz="4400" b="1" i="0" u="none" kern="1200" baseline="0">
                <a:solidFill>
                  <a:schemeClr val="tx1"/>
                </a:solidFill>
                <a:latin typeface="Arial" panose="020B0604020202020204" pitchFamily="34" charset="0"/>
                <a:ea typeface="+mn-ea"/>
                <a:cs typeface="+mn-cs"/>
              </a:defRPr>
            </a:lvl5pPr>
          </a:lstStyle>
          <a:p>
            <a:pPr lvl="0" algn="r" eaLnBrk="1" hangingPunct="1"/>
            <a:fld id="{9A0DB2DC-4C9A-4742-B13C-FB6460FD3503}" type="slidenum">
              <a:rPr lang="en-US" sz="1200" b="0" dirty="0">
                <a:solidFill>
                  <a:srgbClr val="898989"/>
                </a:solidFill>
              </a:rPr>
            </a:fld>
            <a:r>
              <a:rPr sz="1200" b="0" dirty="0">
                <a:solidFill>
                  <a:srgbClr val="898989"/>
                </a:solidFill>
              </a:rPr>
              <a:t>/21</a:t>
            </a:r>
            <a:endParaRPr sz="1200" b="0" dirty="0">
              <a:solidFill>
                <a:srgbClr val="898989"/>
              </a:solidFill>
            </a:endParaRPr>
          </a:p>
        </p:txBody>
      </p:sp>
      <p:sp>
        <p:nvSpPr>
          <p:cNvPr id="7172" name="Rectangle 2"/>
          <p:cNvSpPr>
            <a:spLocks noGrp="1"/>
          </p:cNvSpPr>
          <p:nvPr>
            <p:ph type="title"/>
          </p:nvPr>
        </p:nvSpPr>
        <p:spPr>
          <a:xfrm>
            <a:off x="457200" y="495300"/>
            <a:ext cx="7924800" cy="701675"/>
          </a:xfrm>
        </p:spPr>
        <p:txBody>
          <a:bodyPr vert="horz" wrap="square" lIns="91440" tIns="45720" rIns="91440" bIns="45720" anchor="ctr" anchorCtr="0">
            <a:spAutoFit/>
          </a:bodyPr>
          <a:p>
            <a:r>
              <a:rPr sz="4000" b="1" kern="1200" dirty="0">
                <a:solidFill>
                  <a:srgbClr val="CC3300"/>
                </a:solidFill>
                <a:latin typeface="+mj-lt"/>
                <a:ea typeface="+mj-ea"/>
                <a:cs typeface="Arial" panose="020B0604020202020204" pitchFamily="34" charset="0"/>
              </a:rPr>
              <a:t>Applications of Queues</a:t>
            </a:r>
            <a:endParaRPr sz="4000" b="1" kern="1200" dirty="0">
              <a:solidFill>
                <a:srgbClr val="CC3300"/>
              </a:solidFill>
              <a:latin typeface="+mj-lt"/>
              <a:ea typeface="Arial" panose="020B0604020202020204" pitchFamily="34" charset="0"/>
              <a:cs typeface="+mj-cs"/>
            </a:endParaRPr>
          </a:p>
        </p:txBody>
      </p:sp>
      <p:sp>
        <p:nvSpPr>
          <p:cNvPr id="7173" name="Rectangle 3"/>
          <p:cNvSpPr>
            <a:spLocks noGrp="1"/>
          </p:cNvSpPr>
          <p:nvPr>
            <p:ph idx="1"/>
          </p:nvPr>
        </p:nvSpPr>
        <p:spPr>
          <a:xfrm>
            <a:off x="533400" y="2895600"/>
            <a:ext cx="8229600" cy="3121025"/>
          </a:xfrm>
        </p:spPr>
        <p:txBody>
          <a:bodyPr vert="horz" wrap="square" lIns="91440" tIns="45720" rIns="91440" bIns="45720" anchor="t" anchorCtr="0">
            <a:spAutoFit/>
          </a:bodyPr>
          <a:p>
            <a:pPr>
              <a:buFont typeface="Arial" panose="020B0604020202020204" pitchFamily="34" charset="0"/>
              <a:buChar char="•"/>
            </a:pPr>
            <a:r>
              <a:rPr sz="2400" kern="1200" dirty="0">
                <a:latin typeface="+mn-lt"/>
                <a:ea typeface="+mn-ea"/>
                <a:cs typeface="Arial" panose="020B0604020202020204" pitchFamily="34" charset="0"/>
              </a:rPr>
              <a:t>Direct applications</a:t>
            </a:r>
            <a:endParaRPr sz="2400" kern="1200" dirty="0">
              <a:latin typeface="+mn-lt"/>
              <a:ea typeface="+mn-ea"/>
              <a:cs typeface="Arial" panose="020B0604020202020204" pitchFamily="34" charset="0"/>
            </a:endParaRPr>
          </a:p>
          <a:p>
            <a:pPr lvl="1"/>
            <a:r>
              <a:rPr sz="2400" kern="1200" dirty="0">
                <a:latin typeface="+mn-lt"/>
                <a:ea typeface="+mn-ea"/>
                <a:cs typeface="+mn-cs"/>
              </a:rPr>
              <a:t>Waiting lists</a:t>
            </a:r>
            <a:endParaRPr sz="2400" kern="1200" dirty="0">
              <a:latin typeface="+mn-lt"/>
              <a:ea typeface="+mn-ea"/>
              <a:cs typeface="+mn-cs"/>
            </a:endParaRPr>
          </a:p>
          <a:p>
            <a:pPr lvl="1"/>
            <a:r>
              <a:rPr sz="2400" kern="1200" dirty="0">
                <a:latin typeface="+mn-lt"/>
                <a:ea typeface="+mn-ea"/>
                <a:cs typeface="+mn-cs"/>
              </a:rPr>
              <a:t>Access to shared resources (e.g., printer)</a:t>
            </a:r>
            <a:endParaRPr sz="2400" kern="1200" dirty="0">
              <a:latin typeface="+mn-lt"/>
              <a:ea typeface="+mn-ea"/>
              <a:cs typeface="+mn-cs"/>
            </a:endParaRPr>
          </a:p>
          <a:p>
            <a:pPr lvl="1"/>
            <a:r>
              <a:rPr sz="2400" kern="1200" dirty="0">
                <a:latin typeface="+mn-lt"/>
                <a:ea typeface="+mn-ea"/>
                <a:cs typeface="+mn-cs"/>
              </a:rPr>
              <a:t>Multiprogramming</a:t>
            </a:r>
            <a:endParaRPr sz="2400" kern="1200" dirty="0">
              <a:latin typeface="+mn-lt"/>
              <a:ea typeface="+mn-ea"/>
              <a:cs typeface="+mn-cs"/>
            </a:endParaRPr>
          </a:p>
          <a:p>
            <a:pPr>
              <a:buFont typeface="Arial" panose="020B0604020202020204" pitchFamily="34" charset="0"/>
              <a:buChar char="•"/>
            </a:pPr>
            <a:r>
              <a:rPr sz="2400" kern="1200" dirty="0">
                <a:latin typeface="+mn-lt"/>
                <a:ea typeface="+mn-ea"/>
                <a:cs typeface="Arial" panose="020B0604020202020204" pitchFamily="34" charset="0"/>
              </a:rPr>
              <a:t>Indirect applications</a:t>
            </a:r>
            <a:endParaRPr sz="2400" kern="1200" dirty="0">
              <a:latin typeface="+mn-lt"/>
              <a:ea typeface="+mn-ea"/>
              <a:cs typeface="Arial" panose="020B0604020202020204" pitchFamily="34" charset="0"/>
            </a:endParaRPr>
          </a:p>
          <a:p>
            <a:pPr lvl="1"/>
            <a:r>
              <a:rPr sz="2400" kern="1200" dirty="0">
                <a:latin typeface="+mn-lt"/>
                <a:ea typeface="+mn-ea"/>
                <a:cs typeface="+mn-cs"/>
              </a:rPr>
              <a:t>Auxiliary data structure for algorithms</a:t>
            </a:r>
            <a:endParaRPr sz="2400" kern="1200" dirty="0">
              <a:latin typeface="+mn-lt"/>
              <a:ea typeface="+mn-ea"/>
              <a:cs typeface="+mn-cs"/>
            </a:endParaRPr>
          </a:p>
          <a:p>
            <a:pPr lvl="1"/>
            <a:r>
              <a:rPr sz="2400" kern="1200" dirty="0">
                <a:latin typeface="+mn-lt"/>
                <a:ea typeface="+mn-ea"/>
                <a:cs typeface="+mn-cs"/>
              </a:rPr>
              <a:t>Component of other data structures</a:t>
            </a:r>
            <a:endParaRPr sz="2400" kern="1200" dirty="0">
              <a:latin typeface="+mn-lt"/>
              <a:ea typeface="+mn-ea"/>
              <a:cs typeface="+mn-cs"/>
            </a:endParaRPr>
          </a:p>
        </p:txBody>
      </p:sp>
      <p:sp>
        <p:nvSpPr>
          <p:cNvPr id="7174" name="TextBox 5"/>
          <p:cNvSpPr txBox="1"/>
          <p:nvPr/>
        </p:nvSpPr>
        <p:spPr>
          <a:xfrm>
            <a:off x="457200" y="1295400"/>
            <a:ext cx="8077200" cy="1570038"/>
          </a:xfrm>
          <a:prstGeom prst="rect">
            <a:avLst/>
          </a:prstGeom>
          <a:noFill/>
          <a:ln w="9525">
            <a:noFill/>
          </a:ln>
        </p:spPr>
        <p:txBody>
          <a:bodyPr>
            <a:spAutoFit/>
          </a:bodyPr>
          <a:p>
            <a:r>
              <a:rPr sz="2400" b="0" dirty="0">
                <a:latin typeface="Arial" panose="020B0604020202020204" pitchFamily="34" charset="0"/>
              </a:rPr>
              <a:t>Queue is used when things don’t have to be processed immediatly, but have to be processed in First In First Out order. This property of Queue makes it also useful in the following applications:</a:t>
            </a:r>
            <a:endParaRPr sz="2400" b="0" dirty="0">
              <a:latin typeface="Arial" panose="020B0604020202020204" pitchFamily="34"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194" name="Footer Placeholder 5"/>
          <p:cNvSpPr txBox="1">
            <a:spLocks noGrp="1"/>
          </p:cNvSpPr>
          <p:nvPr>
            <p:ph type="ftr" sz="quarter" idx="11"/>
          </p:nvPr>
        </p:nvSpPr>
        <p:spPr>
          <a:noFill/>
          <a:ln>
            <a:noFill/>
          </a:ln>
        </p:spPr>
        <p:txBody>
          <a:bodyPr anchor="ctr" anchorCtr="0"/>
          <a:lstStyle>
            <a:lvl1pPr marL="0" lvl="0" indent="0" algn="l" defTabSz="914400" rtl="0" eaLnBrk="0" fontAlgn="base" latinLnBrk="0" hangingPunct="0">
              <a:lnSpc>
                <a:spcPct val="100000"/>
              </a:lnSpc>
              <a:spcBef>
                <a:spcPct val="0"/>
              </a:spcBef>
              <a:spcAft>
                <a:spcPct val="0"/>
              </a:spcAft>
              <a:buNone/>
              <a:defRPr sz="4400" b="1" i="0" u="none" kern="1200" baseline="0">
                <a:solidFill>
                  <a:schemeClr val="tx1"/>
                </a:solidFill>
                <a:latin typeface="Arial" panose="020B0604020202020204" pitchFamily="34" charset="0"/>
              </a:defRPr>
            </a:lvl1pPr>
            <a:lvl2pPr marL="457200" lvl="1" indent="0" algn="l" defTabSz="914400" rtl="0" eaLnBrk="1" fontAlgn="base" latinLnBrk="0" hangingPunct="1">
              <a:lnSpc>
                <a:spcPct val="100000"/>
              </a:lnSpc>
              <a:spcBef>
                <a:spcPct val="0"/>
              </a:spcBef>
              <a:spcAft>
                <a:spcPct val="0"/>
              </a:spcAft>
              <a:buNone/>
              <a:defRPr sz="4400" b="1" i="0" u="none" kern="1200" baseline="0">
                <a:solidFill>
                  <a:schemeClr val="tx1"/>
                </a:solidFill>
                <a:latin typeface="Arial" panose="020B0604020202020204" pitchFamily="34" charset="0"/>
                <a:ea typeface="+mn-ea"/>
                <a:cs typeface="+mn-cs"/>
              </a:defRPr>
            </a:lvl2pPr>
            <a:lvl3pPr marL="914400" lvl="2" indent="0" algn="l" defTabSz="914400" rtl="0" eaLnBrk="1" fontAlgn="base" latinLnBrk="0" hangingPunct="1">
              <a:lnSpc>
                <a:spcPct val="100000"/>
              </a:lnSpc>
              <a:spcBef>
                <a:spcPct val="0"/>
              </a:spcBef>
              <a:spcAft>
                <a:spcPct val="0"/>
              </a:spcAft>
              <a:buNone/>
              <a:defRPr sz="4400" b="1" i="0" u="none" kern="1200" baseline="0">
                <a:solidFill>
                  <a:schemeClr val="tx1"/>
                </a:solidFill>
                <a:latin typeface="Arial" panose="020B0604020202020204" pitchFamily="34" charset="0"/>
                <a:ea typeface="+mn-ea"/>
                <a:cs typeface="+mn-cs"/>
              </a:defRPr>
            </a:lvl3pPr>
            <a:lvl4pPr marL="1371600" lvl="3" indent="0" algn="l" defTabSz="914400" rtl="0" eaLnBrk="1" fontAlgn="base" latinLnBrk="0" hangingPunct="1">
              <a:lnSpc>
                <a:spcPct val="100000"/>
              </a:lnSpc>
              <a:spcBef>
                <a:spcPct val="0"/>
              </a:spcBef>
              <a:spcAft>
                <a:spcPct val="0"/>
              </a:spcAft>
              <a:buNone/>
              <a:defRPr sz="4400" b="1" i="0" u="none" kern="1200" baseline="0">
                <a:solidFill>
                  <a:schemeClr val="tx1"/>
                </a:solidFill>
                <a:latin typeface="Arial" panose="020B0604020202020204" pitchFamily="34" charset="0"/>
                <a:ea typeface="+mn-ea"/>
                <a:cs typeface="+mn-cs"/>
              </a:defRPr>
            </a:lvl4pPr>
            <a:lvl5pPr marL="1828800" lvl="4" indent="0" algn="l" defTabSz="914400" rtl="0" eaLnBrk="1" fontAlgn="base" latinLnBrk="0" hangingPunct="1">
              <a:lnSpc>
                <a:spcPct val="100000"/>
              </a:lnSpc>
              <a:spcBef>
                <a:spcPct val="0"/>
              </a:spcBef>
              <a:spcAft>
                <a:spcPct val="0"/>
              </a:spcAft>
              <a:buNone/>
              <a:defRPr sz="4400" b="1" i="0" u="none" kern="1200" baseline="0">
                <a:solidFill>
                  <a:schemeClr val="tx1"/>
                </a:solidFill>
                <a:latin typeface="Arial" panose="020B0604020202020204" pitchFamily="34" charset="0"/>
                <a:ea typeface="+mn-ea"/>
                <a:cs typeface="+mn-cs"/>
              </a:defRPr>
            </a:lvl5pPr>
          </a:lstStyle>
          <a:p>
            <a:pPr lvl="0" algn="ctr" eaLnBrk="1" hangingPunct="1"/>
            <a:r>
              <a:rPr sz="1200" b="0" dirty="0">
                <a:solidFill>
                  <a:srgbClr val="898989"/>
                </a:solidFill>
              </a:rPr>
              <a:t>Data Structures and Algorithms in Java </a:t>
            </a:r>
            <a:endParaRPr sz="1200" b="0" dirty="0">
              <a:solidFill>
                <a:srgbClr val="898989"/>
              </a:solidFill>
            </a:endParaRPr>
          </a:p>
        </p:txBody>
      </p:sp>
      <p:sp>
        <p:nvSpPr>
          <p:cNvPr id="8195" name="Slide Number Placeholder 6"/>
          <p:cNvSpPr txBox="1">
            <a:spLocks noGrp="1"/>
          </p:cNvSpPr>
          <p:nvPr>
            <p:ph type="sldNum" sz="quarter" idx="12"/>
          </p:nvPr>
        </p:nvSpPr>
        <p:spPr>
          <a:noFill/>
          <a:ln>
            <a:noFill/>
          </a:ln>
        </p:spPr>
        <p:txBody>
          <a:bodyPr anchor="ctr" anchorCtr="0"/>
          <a:lstStyle>
            <a:lvl1pPr marL="0" lvl="0" indent="0" algn="l" defTabSz="914400" rtl="0" eaLnBrk="0" fontAlgn="base" latinLnBrk="0" hangingPunct="0">
              <a:lnSpc>
                <a:spcPct val="100000"/>
              </a:lnSpc>
              <a:spcBef>
                <a:spcPct val="0"/>
              </a:spcBef>
              <a:spcAft>
                <a:spcPct val="0"/>
              </a:spcAft>
              <a:buNone/>
              <a:defRPr sz="4400" b="1" i="0" u="none" kern="1200" baseline="0">
                <a:solidFill>
                  <a:schemeClr val="tx1"/>
                </a:solidFill>
                <a:latin typeface="Arial" panose="020B0604020202020204" pitchFamily="34" charset="0"/>
              </a:defRPr>
            </a:lvl1pPr>
            <a:lvl2pPr marL="457200" lvl="1" indent="0" algn="l" defTabSz="914400" rtl="0" eaLnBrk="1" fontAlgn="base" latinLnBrk="0" hangingPunct="1">
              <a:lnSpc>
                <a:spcPct val="100000"/>
              </a:lnSpc>
              <a:spcBef>
                <a:spcPct val="0"/>
              </a:spcBef>
              <a:spcAft>
                <a:spcPct val="0"/>
              </a:spcAft>
              <a:buNone/>
              <a:defRPr sz="4400" b="1" i="0" u="none" kern="1200" baseline="0">
                <a:solidFill>
                  <a:schemeClr val="tx1"/>
                </a:solidFill>
                <a:latin typeface="Arial" panose="020B0604020202020204" pitchFamily="34" charset="0"/>
                <a:ea typeface="+mn-ea"/>
                <a:cs typeface="+mn-cs"/>
              </a:defRPr>
            </a:lvl2pPr>
            <a:lvl3pPr marL="914400" lvl="2" indent="0" algn="l" defTabSz="914400" rtl="0" eaLnBrk="1" fontAlgn="base" latinLnBrk="0" hangingPunct="1">
              <a:lnSpc>
                <a:spcPct val="100000"/>
              </a:lnSpc>
              <a:spcBef>
                <a:spcPct val="0"/>
              </a:spcBef>
              <a:spcAft>
                <a:spcPct val="0"/>
              </a:spcAft>
              <a:buNone/>
              <a:defRPr sz="4400" b="1" i="0" u="none" kern="1200" baseline="0">
                <a:solidFill>
                  <a:schemeClr val="tx1"/>
                </a:solidFill>
                <a:latin typeface="Arial" panose="020B0604020202020204" pitchFamily="34" charset="0"/>
                <a:ea typeface="+mn-ea"/>
                <a:cs typeface="+mn-cs"/>
              </a:defRPr>
            </a:lvl3pPr>
            <a:lvl4pPr marL="1371600" lvl="3" indent="0" algn="l" defTabSz="914400" rtl="0" eaLnBrk="1" fontAlgn="base" latinLnBrk="0" hangingPunct="1">
              <a:lnSpc>
                <a:spcPct val="100000"/>
              </a:lnSpc>
              <a:spcBef>
                <a:spcPct val="0"/>
              </a:spcBef>
              <a:spcAft>
                <a:spcPct val="0"/>
              </a:spcAft>
              <a:buNone/>
              <a:defRPr sz="4400" b="1" i="0" u="none" kern="1200" baseline="0">
                <a:solidFill>
                  <a:schemeClr val="tx1"/>
                </a:solidFill>
                <a:latin typeface="Arial" panose="020B0604020202020204" pitchFamily="34" charset="0"/>
                <a:ea typeface="+mn-ea"/>
                <a:cs typeface="+mn-cs"/>
              </a:defRPr>
            </a:lvl4pPr>
            <a:lvl5pPr marL="1828800" lvl="4" indent="0" algn="l" defTabSz="914400" rtl="0" eaLnBrk="1" fontAlgn="base" latinLnBrk="0" hangingPunct="1">
              <a:lnSpc>
                <a:spcPct val="100000"/>
              </a:lnSpc>
              <a:spcBef>
                <a:spcPct val="0"/>
              </a:spcBef>
              <a:spcAft>
                <a:spcPct val="0"/>
              </a:spcAft>
              <a:buNone/>
              <a:defRPr sz="4400" b="1" i="0" u="none" kern="1200" baseline="0">
                <a:solidFill>
                  <a:schemeClr val="tx1"/>
                </a:solidFill>
                <a:latin typeface="Arial" panose="020B0604020202020204" pitchFamily="34" charset="0"/>
                <a:ea typeface="+mn-ea"/>
                <a:cs typeface="+mn-cs"/>
              </a:defRPr>
            </a:lvl5pPr>
          </a:lstStyle>
          <a:p>
            <a:pPr lvl="0" algn="r" eaLnBrk="1" hangingPunct="1"/>
            <a:fld id="{9A0DB2DC-4C9A-4742-B13C-FB6460FD3503}" type="slidenum">
              <a:rPr lang="en-US" sz="1200" b="0" dirty="0">
                <a:solidFill>
                  <a:srgbClr val="898989"/>
                </a:solidFill>
              </a:rPr>
            </a:fld>
            <a:r>
              <a:rPr sz="1200" b="0" dirty="0">
                <a:solidFill>
                  <a:srgbClr val="898989"/>
                </a:solidFill>
              </a:rPr>
              <a:t>/21</a:t>
            </a:r>
            <a:endParaRPr sz="1200" b="0" dirty="0">
              <a:solidFill>
                <a:srgbClr val="898989"/>
              </a:solidFill>
            </a:endParaRPr>
          </a:p>
        </p:txBody>
      </p:sp>
      <p:sp>
        <p:nvSpPr>
          <p:cNvPr id="8196" name="Rectangle 2"/>
          <p:cNvSpPr>
            <a:spLocks noGrp="1"/>
          </p:cNvSpPr>
          <p:nvPr>
            <p:ph type="title"/>
          </p:nvPr>
        </p:nvSpPr>
        <p:spPr>
          <a:xfrm>
            <a:off x="457200" y="334963"/>
            <a:ext cx="8229600" cy="579437"/>
          </a:xfrm>
        </p:spPr>
        <p:txBody>
          <a:bodyPr vert="horz" wrap="square" lIns="91440" tIns="45720" rIns="91440" bIns="45720" anchor="ctr" anchorCtr="0">
            <a:spAutoFit/>
          </a:bodyPr>
          <a:p>
            <a:r>
              <a:rPr sz="3200" b="1" dirty="0">
                <a:solidFill>
                  <a:schemeClr val="hlink"/>
                </a:solidFill>
              </a:rPr>
              <a:t>Application: Round Robin Schedulers</a:t>
            </a:r>
            <a:endParaRPr sz="3200" b="1" dirty="0">
              <a:solidFill>
                <a:schemeClr val="hlink"/>
              </a:solidFill>
            </a:endParaRPr>
          </a:p>
        </p:txBody>
      </p:sp>
      <p:sp>
        <p:nvSpPr>
          <p:cNvPr id="8197" name="Rectangle 3"/>
          <p:cNvSpPr>
            <a:spLocks noGrp="1"/>
          </p:cNvSpPr>
          <p:nvPr>
            <p:ph type="body" sz="half" idx="1"/>
          </p:nvPr>
        </p:nvSpPr>
        <p:spPr>
          <a:xfrm>
            <a:off x="508000" y="990600"/>
            <a:ext cx="8001000" cy="4114800"/>
          </a:xfrm>
        </p:spPr>
        <p:txBody>
          <a:bodyPr vert="horz" wrap="square" lIns="91440" tIns="45720" rIns="91440" bIns="45720" anchor="t" anchorCtr="0"/>
          <a:p>
            <a:pPr marL="609600" indent="-609600">
              <a:buClrTx/>
              <a:buSzTx/>
              <a:buFont typeface="Arial" panose="020B0604020202020204" pitchFamily="34" charset="0"/>
              <a:buNone/>
            </a:pPr>
            <a:r>
              <a:rPr sz="2400" dirty="0"/>
              <a:t>We can implement a round robin scheduler using a queue, </a:t>
            </a:r>
            <a:r>
              <a:rPr sz="2400" i="1" dirty="0"/>
              <a:t>Q</a:t>
            </a:r>
            <a:r>
              <a:rPr sz="2400" dirty="0"/>
              <a:t>,</a:t>
            </a:r>
            <a:endParaRPr sz="2400" dirty="0"/>
          </a:p>
          <a:p>
            <a:pPr marL="609600" indent="-609600">
              <a:buClrTx/>
              <a:buSzTx/>
              <a:buFont typeface="Arial" panose="020B0604020202020204" pitchFamily="34" charset="0"/>
              <a:buNone/>
            </a:pPr>
            <a:r>
              <a:rPr sz="2400" dirty="0"/>
              <a:t>by repeatedly performing the following steps:</a:t>
            </a:r>
            <a:endParaRPr sz="2400" dirty="0"/>
          </a:p>
          <a:p>
            <a:pPr marL="990600" lvl="1" indent="-533400">
              <a:buFont typeface="Wingdings" panose="05000000000000000000" pitchFamily="2" charset="2"/>
              <a:buAutoNum type="arabicPeriod"/>
            </a:pPr>
            <a:r>
              <a:rPr sz="2000" dirty="0"/>
              <a:t> </a:t>
            </a:r>
            <a:r>
              <a:rPr sz="2000" i="1" dirty="0"/>
              <a:t>e = Q.</a:t>
            </a:r>
            <a:r>
              <a:rPr sz="2000" dirty="0"/>
              <a:t>dequeue()</a:t>
            </a:r>
            <a:endParaRPr sz="2000" dirty="0"/>
          </a:p>
          <a:p>
            <a:pPr marL="990600" lvl="1" indent="-533400">
              <a:buFont typeface="Wingdings" panose="05000000000000000000" pitchFamily="2" charset="2"/>
              <a:buAutoNum type="arabicPeriod"/>
            </a:pPr>
            <a:r>
              <a:rPr sz="2000" dirty="0"/>
              <a:t> Service element </a:t>
            </a:r>
            <a:r>
              <a:rPr sz="2000" i="1" dirty="0"/>
              <a:t>e</a:t>
            </a:r>
            <a:endParaRPr sz="2000" i="1" dirty="0"/>
          </a:p>
          <a:p>
            <a:pPr marL="990600" lvl="1" indent="-533400">
              <a:buFont typeface="Wingdings" panose="05000000000000000000" pitchFamily="2" charset="2"/>
              <a:buAutoNum type="arabicPeriod"/>
            </a:pPr>
            <a:r>
              <a:rPr sz="2000" dirty="0"/>
              <a:t> </a:t>
            </a:r>
            <a:r>
              <a:rPr sz="2000" i="1" dirty="0"/>
              <a:t>Q.</a:t>
            </a:r>
            <a:r>
              <a:rPr sz="2000" dirty="0"/>
              <a:t>enqueue(</a:t>
            </a:r>
            <a:r>
              <a:rPr sz="2000" i="1" dirty="0"/>
              <a:t>e</a:t>
            </a:r>
            <a:r>
              <a:rPr sz="2000" dirty="0"/>
              <a:t>)</a:t>
            </a:r>
            <a:endParaRPr sz="2000" dirty="0"/>
          </a:p>
          <a:p>
            <a:pPr marL="990600" lvl="1" indent="-533400">
              <a:buFont typeface="Wingdings" panose="05000000000000000000" pitchFamily="2" charset="2"/>
              <a:buAutoNum type="arabicPeriod"/>
            </a:pPr>
            <a:endParaRPr sz="1400" dirty="0"/>
          </a:p>
        </p:txBody>
      </p:sp>
      <p:grpSp>
        <p:nvGrpSpPr>
          <p:cNvPr id="8198" name="Group 4"/>
          <p:cNvGrpSpPr>
            <a:grpSpLocks noChangeAspect="1"/>
          </p:cNvGrpSpPr>
          <p:nvPr/>
        </p:nvGrpSpPr>
        <p:grpSpPr>
          <a:xfrm>
            <a:off x="3276600" y="1981200"/>
            <a:ext cx="5638800" cy="2209800"/>
            <a:chOff x="1248" y="2832"/>
            <a:chExt cx="3552" cy="1392"/>
          </a:xfrm>
        </p:grpSpPr>
        <p:sp>
          <p:nvSpPr>
            <p:cNvPr id="8201" name="AutoShape 5"/>
            <p:cNvSpPr>
              <a:spLocks noChangeAspect="1" noTextEdit="1"/>
            </p:cNvSpPr>
            <p:nvPr/>
          </p:nvSpPr>
          <p:spPr>
            <a:xfrm>
              <a:off x="1248" y="2832"/>
              <a:ext cx="3552" cy="1392"/>
            </a:xfrm>
            <a:prstGeom prst="rect">
              <a:avLst/>
            </a:prstGeom>
            <a:noFill/>
            <a:ln w="9525">
              <a:noFill/>
            </a:ln>
          </p:spPr>
          <p:txBody>
            <a:bodyPr/>
            <a:p>
              <a:endParaRPr lang="en-US"/>
            </a:p>
          </p:txBody>
        </p:sp>
        <p:sp>
          <p:nvSpPr>
            <p:cNvPr id="8202" name="Freeform 6"/>
            <p:cNvSpPr/>
            <p:nvPr/>
          </p:nvSpPr>
          <p:spPr>
            <a:xfrm>
              <a:off x="1568" y="2845"/>
              <a:ext cx="2851" cy="403"/>
            </a:xfrm>
            <a:custGeom>
              <a:avLst/>
              <a:gdLst>
                <a:gd name="txL" fmla="*/ 0 w 9600"/>
                <a:gd name="txT" fmla="*/ 0 h 1536"/>
                <a:gd name="txR" fmla="*/ 9600 w 9600"/>
                <a:gd name="txB" fmla="*/ 1536 h 1536"/>
              </a:gdLst>
              <a:ahLst/>
              <a:cxnLst>
                <a:cxn ang="0">
                  <a:pos x="9408" y="1536"/>
                </a:cxn>
                <a:cxn ang="0">
                  <a:pos x="9600" y="1344"/>
                </a:cxn>
                <a:cxn ang="0">
                  <a:pos x="9600" y="1344"/>
                </a:cxn>
                <a:cxn ang="0">
                  <a:pos x="9600" y="192"/>
                </a:cxn>
                <a:cxn ang="0">
                  <a:pos x="9408" y="0"/>
                </a:cxn>
                <a:cxn ang="0">
                  <a:pos x="9408" y="0"/>
                </a:cxn>
                <a:cxn ang="0">
                  <a:pos x="192" y="0"/>
                </a:cxn>
                <a:cxn ang="0">
                  <a:pos x="0" y="192"/>
                </a:cxn>
                <a:cxn ang="0">
                  <a:pos x="0" y="192"/>
                </a:cxn>
                <a:cxn ang="0">
                  <a:pos x="0" y="1344"/>
                </a:cxn>
                <a:cxn ang="0">
                  <a:pos x="192" y="1536"/>
                </a:cxn>
                <a:cxn ang="0">
                  <a:pos x="192" y="1536"/>
                </a:cxn>
                <a:cxn ang="0">
                  <a:pos x="9408" y="1536"/>
                </a:cxn>
              </a:cxnLst>
              <a:rect l="txL" t="txT" r="txR" b="txB"/>
              <a:pathLst>
                <a:path w="9600" h="1536">
                  <a:moveTo>
                    <a:pt x="9408" y="1536"/>
                  </a:moveTo>
                  <a:cubicBezTo>
                    <a:pt x="9514" y="1536"/>
                    <a:pt x="9600" y="1450"/>
                    <a:pt x="9600" y="1344"/>
                  </a:cubicBezTo>
                  <a:lnTo>
                    <a:pt x="9600" y="1344"/>
                  </a:lnTo>
                  <a:lnTo>
                    <a:pt x="9600" y="192"/>
                  </a:lnTo>
                  <a:cubicBezTo>
                    <a:pt x="9600" y="86"/>
                    <a:pt x="9514" y="0"/>
                    <a:pt x="9408" y="0"/>
                  </a:cubicBezTo>
                  <a:lnTo>
                    <a:pt x="9408" y="0"/>
                  </a:lnTo>
                  <a:lnTo>
                    <a:pt x="192" y="0"/>
                  </a:lnTo>
                  <a:cubicBezTo>
                    <a:pt x="86" y="0"/>
                    <a:pt x="0" y="86"/>
                    <a:pt x="0" y="192"/>
                  </a:cubicBezTo>
                  <a:lnTo>
                    <a:pt x="0" y="192"/>
                  </a:lnTo>
                  <a:lnTo>
                    <a:pt x="0" y="1344"/>
                  </a:lnTo>
                  <a:cubicBezTo>
                    <a:pt x="0" y="1450"/>
                    <a:pt x="86" y="1536"/>
                    <a:pt x="192" y="1536"/>
                  </a:cubicBezTo>
                  <a:lnTo>
                    <a:pt x="192" y="1536"/>
                  </a:lnTo>
                  <a:lnTo>
                    <a:pt x="9408" y="1536"/>
                  </a:lnTo>
                  <a:close/>
                </a:path>
              </a:pathLst>
            </a:custGeom>
            <a:solidFill>
              <a:srgbClr val="FFFFFF">
                <a:alpha val="100000"/>
              </a:srgbClr>
            </a:solidFill>
            <a:ln w="0" cap="flat" cmpd="sng">
              <a:solidFill>
                <a:srgbClr val="000000">
                  <a:alpha val="100000"/>
                </a:srgbClr>
              </a:solidFill>
              <a:prstDash val="solid"/>
              <a:round/>
              <a:headEnd type="none" w="med" len="med"/>
              <a:tailEnd type="none" w="med" len="med"/>
            </a:ln>
          </p:spPr>
          <p:txBody>
            <a:bodyPr/>
            <a:p>
              <a:endParaRPr lang="en-US"/>
            </a:p>
          </p:txBody>
        </p:sp>
        <p:sp>
          <p:nvSpPr>
            <p:cNvPr id="8203" name="Freeform 7"/>
            <p:cNvSpPr/>
            <p:nvPr/>
          </p:nvSpPr>
          <p:spPr>
            <a:xfrm>
              <a:off x="1568" y="2845"/>
              <a:ext cx="2851" cy="403"/>
            </a:xfrm>
            <a:custGeom>
              <a:avLst/>
              <a:gdLst>
                <a:gd name="txL" fmla="*/ 0 w 9600"/>
                <a:gd name="txT" fmla="*/ 0 h 1536"/>
                <a:gd name="txR" fmla="*/ 9600 w 9600"/>
                <a:gd name="txB" fmla="*/ 1536 h 1536"/>
              </a:gdLst>
              <a:ahLst/>
              <a:cxnLst>
                <a:cxn ang="0">
                  <a:pos x="9408" y="1536"/>
                </a:cxn>
                <a:cxn ang="0">
                  <a:pos x="9600" y="1344"/>
                </a:cxn>
                <a:cxn ang="0">
                  <a:pos x="9600" y="1344"/>
                </a:cxn>
                <a:cxn ang="0">
                  <a:pos x="9600" y="192"/>
                </a:cxn>
                <a:cxn ang="0">
                  <a:pos x="9408" y="0"/>
                </a:cxn>
                <a:cxn ang="0">
                  <a:pos x="9408" y="0"/>
                </a:cxn>
                <a:cxn ang="0">
                  <a:pos x="192" y="0"/>
                </a:cxn>
                <a:cxn ang="0">
                  <a:pos x="0" y="192"/>
                </a:cxn>
                <a:cxn ang="0">
                  <a:pos x="0" y="192"/>
                </a:cxn>
                <a:cxn ang="0">
                  <a:pos x="0" y="1344"/>
                </a:cxn>
                <a:cxn ang="0">
                  <a:pos x="192" y="1536"/>
                </a:cxn>
                <a:cxn ang="0">
                  <a:pos x="192" y="1536"/>
                </a:cxn>
                <a:cxn ang="0">
                  <a:pos x="9408" y="1536"/>
                </a:cxn>
              </a:cxnLst>
              <a:rect l="txL" t="txT" r="txR" b="txB"/>
              <a:pathLst>
                <a:path w="9600" h="1536">
                  <a:moveTo>
                    <a:pt x="9408" y="1536"/>
                  </a:moveTo>
                  <a:cubicBezTo>
                    <a:pt x="9514" y="1536"/>
                    <a:pt x="9600" y="1450"/>
                    <a:pt x="9600" y="1344"/>
                  </a:cubicBezTo>
                  <a:lnTo>
                    <a:pt x="9600" y="1344"/>
                  </a:lnTo>
                  <a:lnTo>
                    <a:pt x="9600" y="192"/>
                  </a:lnTo>
                  <a:cubicBezTo>
                    <a:pt x="9600" y="86"/>
                    <a:pt x="9514" y="0"/>
                    <a:pt x="9408" y="0"/>
                  </a:cubicBezTo>
                  <a:lnTo>
                    <a:pt x="9408" y="0"/>
                  </a:lnTo>
                  <a:lnTo>
                    <a:pt x="192" y="0"/>
                  </a:lnTo>
                  <a:cubicBezTo>
                    <a:pt x="86" y="0"/>
                    <a:pt x="0" y="86"/>
                    <a:pt x="0" y="192"/>
                  </a:cubicBezTo>
                  <a:lnTo>
                    <a:pt x="0" y="192"/>
                  </a:lnTo>
                  <a:lnTo>
                    <a:pt x="0" y="1344"/>
                  </a:lnTo>
                  <a:cubicBezTo>
                    <a:pt x="0" y="1450"/>
                    <a:pt x="86" y="1536"/>
                    <a:pt x="192" y="1536"/>
                  </a:cubicBezTo>
                  <a:lnTo>
                    <a:pt x="192" y="1536"/>
                  </a:lnTo>
                  <a:lnTo>
                    <a:pt x="9408" y="1536"/>
                  </a:lnTo>
                  <a:close/>
                </a:path>
              </a:pathLst>
            </a:custGeom>
            <a:noFill/>
            <a:ln w="12700" cap="rnd" cmpd="sng">
              <a:solidFill>
                <a:srgbClr val="000000">
                  <a:alpha val="100000"/>
                </a:srgbClr>
              </a:solidFill>
              <a:prstDash val="solid"/>
              <a:round/>
              <a:headEnd type="none" w="med" len="med"/>
              <a:tailEnd type="none" w="med" len="med"/>
            </a:ln>
          </p:spPr>
          <p:txBody>
            <a:bodyPr/>
            <a:p>
              <a:endParaRPr lang="en-US"/>
            </a:p>
          </p:txBody>
        </p:sp>
        <p:sp>
          <p:nvSpPr>
            <p:cNvPr id="8204" name="Rectangle 8"/>
            <p:cNvSpPr/>
            <p:nvPr/>
          </p:nvSpPr>
          <p:spPr>
            <a:xfrm>
              <a:off x="1682" y="2946"/>
              <a:ext cx="342" cy="201"/>
            </a:xfrm>
            <a:prstGeom prst="rect">
              <a:avLst/>
            </a:prstGeom>
            <a:solidFill>
              <a:srgbClr val="FFFFFF"/>
            </a:solidFill>
            <a:ln w="9525">
              <a:noFill/>
            </a:ln>
          </p:spPr>
          <p:txBody>
            <a:bodyPr/>
            <a:p>
              <a:endParaRPr dirty="0">
                <a:latin typeface="Arial" panose="020B0604020202020204" pitchFamily="34" charset="0"/>
              </a:endParaRPr>
            </a:p>
          </p:txBody>
        </p:sp>
        <p:sp>
          <p:nvSpPr>
            <p:cNvPr id="8205" name="Rectangle 9"/>
            <p:cNvSpPr/>
            <p:nvPr/>
          </p:nvSpPr>
          <p:spPr>
            <a:xfrm>
              <a:off x="1682" y="2946"/>
              <a:ext cx="342" cy="201"/>
            </a:xfrm>
            <a:prstGeom prst="rect">
              <a:avLst/>
            </a:prstGeom>
            <a:noFill/>
            <a:ln w="12700" cap="rnd" cmpd="sng">
              <a:solidFill>
                <a:srgbClr val="000000"/>
              </a:solidFill>
              <a:prstDash val="solid"/>
              <a:round/>
              <a:headEnd type="none" w="med" len="med"/>
              <a:tailEnd type="none" w="med" len="med"/>
            </a:ln>
          </p:spPr>
          <p:txBody>
            <a:bodyPr/>
            <a:p>
              <a:endParaRPr dirty="0">
                <a:latin typeface="Arial" panose="020B0604020202020204" pitchFamily="34" charset="0"/>
              </a:endParaRPr>
            </a:p>
          </p:txBody>
        </p:sp>
        <p:sp>
          <p:nvSpPr>
            <p:cNvPr id="8206" name="Rectangle 10"/>
            <p:cNvSpPr/>
            <p:nvPr/>
          </p:nvSpPr>
          <p:spPr>
            <a:xfrm>
              <a:off x="3963" y="2946"/>
              <a:ext cx="342" cy="201"/>
            </a:xfrm>
            <a:prstGeom prst="rect">
              <a:avLst/>
            </a:prstGeom>
            <a:solidFill>
              <a:srgbClr val="FFFFFF"/>
            </a:solidFill>
            <a:ln w="9525">
              <a:noFill/>
            </a:ln>
          </p:spPr>
          <p:txBody>
            <a:bodyPr/>
            <a:p>
              <a:endParaRPr dirty="0">
                <a:latin typeface="Arial" panose="020B0604020202020204" pitchFamily="34" charset="0"/>
              </a:endParaRPr>
            </a:p>
          </p:txBody>
        </p:sp>
        <p:sp>
          <p:nvSpPr>
            <p:cNvPr id="8207" name="Rectangle 11"/>
            <p:cNvSpPr/>
            <p:nvPr/>
          </p:nvSpPr>
          <p:spPr>
            <a:xfrm>
              <a:off x="3963" y="2946"/>
              <a:ext cx="342" cy="201"/>
            </a:xfrm>
            <a:prstGeom prst="rect">
              <a:avLst/>
            </a:prstGeom>
            <a:noFill/>
            <a:ln w="12700" cap="rnd" cmpd="sng">
              <a:solidFill>
                <a:srgbClr val="000000"/>
              </a:solidFill>
              <a:prstDash val="solid"/>
              <a:round/>
              <a:headEnd type="none" w="med" len="med"/>
              <a:tailEnd type="none" w="med" len="med"/>
            </a:ln>
          </p:spPr>
          <p:txBody>
            <a:bodyPr/>
            <a:p>
              <a:endParaRPr dirty="0">
                <a:latin typeface="Arial" panose="020B0604020202020204" pitchFamily="34" charset="0"/>
              </a:endParaRPr>
            </a:p>
          </p:txBody>
        </p:sp>
        <p:sp>
          <p:nvSpPr>
            <p:cNvPr id="8208" name="Rectangle 12"/>
            <p:cNvSpPr/>
            <p:nvPr/>
          </p:nvSpPr>
          <p:spPr>
            <a:xfrm>
              <a:off x="3507" y="2946"/>
              <a:ext cx="342" cy="201"/>
            </a:xfrm>
            <a:prstGeom prst="rect">
              <a:avLst/>
            </a:prstGeom>
            <a:solidFill>
              <a:srgbClr val="FFFFFF"/>
            </a:solidFill>
            <a:ln w="9525">
              <a:noFill/>
            </a:ln>
          </p:spPr>
          <p:txBody>
            <a:bodyPr/>
            <a:p>
              <a:endParaRPr dirty="0">
                <a:latin typeface="Arial" panose="020B0604020202020204" pitchFamily="34" charset="0"/>
              </a:endParaRPr>
            </a:p>
          </p:txBody>
        </p:sp>
        <p:sp>
          <p:nvSpPr>
            <p:cNvPr id="8209" name="Rectangle 13"/>
            <p:cNvSpPr/>
            <p:nvPr/>
          </p:nvSpPr>
          <p:spPr>
            <a:xfrm>
              <a:off x="3507" y="2946"/>
              <a:ext cx="342" cy="201"/>
            </a:xfrm>
            <a:prstGeom prst="rect">
              <a:avLst/>
            </a:prstGeom>
            <a:noFill/>
            <a:ln w="12700" cap="rnd" cmpd="sng">
              <a:solidFill>
                <a:srgbClr val="000000"/>
              </a:solidFill>
              <a:prstDash val="solid"/>
              <a:round/>
              <a:headEnd type="none" w="med" len="med"/>
              <a:tailEnd type="none" w="med" len="med"/>
            </a:ln>
          </p:spPr>
          <p:txBody>
            <a:bodyPr/>
            <a:p>
              <a:endParaRPr dirty="0">
                <a:latin typeface="Arial" panose="020B0604020202020204" pitchFamily="34" charset="0"/>
              </a:endParaRPr>
            </a:p>
          </p:txBody>
        </p:sp>
        <p:sp>
          <p:nvSpPr>
            <p:cNvPr id="8210" name="Rectangle 14"/>
            <p:cNvSpPr/>
            <p:nvPr/>
          </p:nvSpPr>
          <p:spPr>
            <a:xfrm>
              <a:off x="3050" y="2946"/>
              <a:ext cx="343" cy="201"/>
            </a:xfrm>
            <a:prstGeom prst="rect">
              <a:avLst/>
            </a:prstGeom>
            <a:solidFill>
              <a:srgbClr val="FFFFFF"/>
            </a:solidFill>
            <a:ln w="9525">
              <a:noFill/>
            </a:ln>
          </p:spPr>
          <p:txBody>
            <a:bodyPr/>
            <a:p>
              <a:endParaRPr dirty="0">
                <a:latin typeface="Arial" panose="020B0604020202020204" pitchFamily="34" charset="0"/>
              </a:endParaRPr>
            </a:p>
          </p:txBody>
        </p:sp>
        <p:sp>
          <p:nvSpPr>
            <p:cNvPr id="8211" name="Rectangle 15"/>
            <p:cNvSpPr/>
            <p:nvPr/>
          </p:nvSpPr>
          <p:spPr>
            <a:xfrm>
              <a:off x="3050" y="2946"/>
              <a:ext cx="343" cy="201"/>
            </a:xfrm>
            <a:prstGeom prst="rect">
              <a:avLst/>
            </a:prstGeom>
            <a:noFill/>
            <a:ln w="12700" cap="rnd" cmpd="sng">
              <a:solidFill>
                <a:srgbClr val="000000"/>
              </a:solidFill>
              <a:prstDash val="solid"/>
              <a:round/>
              <a:headEnd type="none" w="med" len="med"/>
              <a:tailEnd type="none" w="med" len="med"/>
            </a:ln>
          </p:spPr>
          <p:txBody>
            <a:bodyPr/>
            <a:p>
              <a:endParaRPr dirty="0">
                <a:latin typeface="Arial" panose="020B0604020202020204" pitchFamily="34" charset="0"/>
              </a:endParaRPr>
            </a:p>
          </p:txBody>
        </p:sp>
        <p:sp>
          <p:nvSpPr>
            <p:cNvPr id="8212" name="Rectangle 16"/>
            <p:cNvSpPr/>
            <p:nvPr/>
          </p:nvSpPr>
          <p:spPr>
            <a:xfrm>
              <a:off x="2594" y="2946"/>
              <a:ext cx="342" cy="201"/>
            </a:xfrm>
            <a:prstGeom prst="rect">
              <a:avLst/>
            </a:prstGeom>
            <a:solidFill>
              <a:srgbClr val="FFFFFF"/>
            </a:solidFill>
            <a:ln w="9525">
              <a:noFill/>
            </a:ln>
          </p:spPr>
          <p:txBody>
            <a:bodyPr/>
            <a:p>
              <a:endParaRPr dirty="0">
                <a:latin typeface="Arial" panose="020B0604020202020204" pitchFamily="34" charset="0"/>
              </a:endParaRPr>
            </a:p>
          </p:txBody>
        </p:sp>
        <p:sp>
          <p:nvSpPr>
            <p:cNvPr id="8213" name="Rectangle 17"/>
            <p:cNvSpPr/>
            <p:nvPr/>
          </p:nvSpPr>
          <p:spPr>
            <a:xfrm>
              <a:off x="2594" y="2946"/>
              <a:ext cx="342" cy="201"/>
            </a:xfrm>
            <a:prstGeom prst="rect">
              <a:avLst/>
            </a:prstGeom>
            <a:noFill/>
            <a:ln w="12700" cap="rnd" cmpd="sng">
              <a:solidFill>
                <a:srgbClr val="000000"/>
              </a:solidFill>
              <a:prstDash val="solid"/>
              <a:round/>
              <a:headEnd type="none" w="med" len="med"/>
              <a:tailEnd type="none" w="med" len="med"/>
            </a:ln>
          </p:spPr>
          <p:txBody>
            <a:bodyPr/>
            <a:p>
              <a:endParaRPr dirty="0">
                <a:latin typeface="Arial" panose="020B0604020202020204" pitchFamily="34" charset="0"/>
              </a:endParaRPr>
            </a:p>
          </p:txBody>
        </p:sp>
        <p:sp>
          <p:nvSpPr>
            <p:cNvPr id="8214" name="Rectangle 18"/>
            <p:cNvSpPr/>
            <p:nvPr/>
          </p:nvSpPr>
          <p:spPr>
            <a:xfrm>
              <a:off x="2138" y="2946"/>
              <a:ext cx="342" cy="201"/>
            </a:xfrm>
            <a:prstGeom prst="rect">
              <a:avLst/>
            </a:prstGeom>
            <a:solidFill>
              <a:srgbClr val="FFFFFF"/>
            </a:solidFill>
            <a:ln w="9525">
              <a:noFill/>
            </a:ln>
          </p:spPr>
          <p:txBody>
            <a:bodyPr/>
            <a:p>
              <a:endParaRPr dirty="0">
                <a:latin typeface="Arial" panose="020B0604020202020204" pitchFamily="34" charset="0"/>
              </a:endParaRPr>
            </a:p>
          </p:txBody>
        </p:sp>
        <p:sp>
          <p:nvSpPr>
            <p:cNvPr id="8215" name="Rectangle 19"/>
            <p:cNvSpPr/>
            <p:nvPr/>
          </p:nvSpPr>
          <p:spPr>
            <a:xfrm>
              <a:off x="2138" y="2946"/>
              <a:ext cx="342" cy="201"/>
            </a:xfrm>
            <a:prstGeom prst="rect">
              <a:avLst/>
            </a:prstGeom>
            <a:noFill/>
            <a:ln w="12700" cap="rnd" cmpd="sng">
              <a:solidFill>
                <a:srgbClr val="000000"/>
              </a:solidFill>
              <a:prstDash val="solid"/>
              <a:round/>
              <a:headEnd type="none" w="med" len="med"/>
              <a:tailEnd type="none" w="med" len="med"/>
            </a:ln>
          </p:spPr>
          <p:txBody>
            <a:bodyPr/>
            <a:p>
              <a:endParaRPr dirty="0">
                <a:latin typeface="Arial" panose="020B0604020202020204" pitchFamily="34" charset="0"/>
              </a:endParaRPr>
            </a:p>
          </p:txBody>
        </p:sp>
        <p:sp>
          <p:nvSpPr>
            <p:cNvPr id="8216" name="Freeform 20"/>
            <p:cNvSpPr/>
            <p:nvPr/>
          </p:nvSpPr>
          <p:spPr>
            <a:xfrm>
              <a:off x="2702" y="3500"/>
              <a:ext cx="526" cy="453"/>
            </a:xfrm>
            <a:custGeom>
              <a:avLst/>
              <a:gdLst>
                <a:gd name="txL" fmla="*/ 0 w 526"/>
                <a:gd name="txT" fmla="*/ 0 h 453"/>
                <a:gd name="txR" fmla="*/ 526 w 526"/>
                <a:gd name="txB" fmla="*/ 453 h 453"/>
              </a:gdLst>
              <a:ahLst/>
              <a:cxnLst>
                <a:cxn ang="0">
                  <a:pos x="192" y="104"/>
                </a:cxn>
                <a:cxn ang="0">
                  <a:pos x="52" y="89"/>
                </a:cxn>
                <a:cxn ang="0">
                  <a:pos x="99" y="205"/>
                </a:cxn>
                <a:cxn ang="0">
                  <a:pos x="0" y="291"/>
                </a:cxn>
                <a:cxn ang="0">
                  <a:pos x="131" y="330"/>
                </a:cxn>
                <a:cxn ang="0">
                  <a:pos x="146" y="453"/>
                </a:cxn>
                <a:cxn ang="0">
                  <a:pos x="263" y="387"/>
                </a:cxn>
                <a:cxn ang="0">
                  <a:pos x="380" y="453"/>
                </a:cxn>
                <a:cxn ang="0">
                  <a:pos x="394" y="330"/>
                </a:cxn>
                <a:cxn ang="0">
                  <a:pos x="526" y="291"/>
                </a:cxn>
                <a:cxn ang="0">
                  <a:pos x="427" y="205"/>
                </a:cxn>
                <a:cxn ang="0">
                  <a:pos x="474" y="89"/>
                </a:cxn>
                <a:cxn ang="0">
                  <a:pos x="336" y="104"/>
                </a:cxn>
                <a:cxn ang="0">
                  <a:pos x="263" y="0"/>
                </a:cxn>
                <a:cxn ang="0">
                  <a:pos x="192" y="104"/>
                </a:cxn>
              </a:cxnLst>
              <a:rect l="txL" t="txT" r="txR" b="txB"/>
              <a:pathLst>
                <a:path w="526" h="453">
                  <a:moveTo>
                    <a:pt x="192" y="104"/>
                  </a:moveTo>
                  <a:lnTo>
                    <a:pt x="52" y="89"/>
                  </a:lnTo>
                  <a:lnTo>
                    <a:pt x="99" y="205"/>
                  </a:lnTo>
                  <a:lnTo>
                    <a:pt x="0" y="291"/>
                  </a:lnTo>
                  <a:lnTo>
                    <a:pt x="131" y="330"/>
                  </a:lnTo>
                  <a:lnTo>
                    <a:pt x="146" y="453"/>
                  </a:lnTo>
                  <a:lnTo>
                    <a:pt x="263" y="387"/>
                  </a:lnTo>
                  <a:lnTo>
                    <a:pt x="380" y="453"/>
                  </a:lnTo>
                  <a:lnTo>
                    <a:pt x="394" y="330"/>
                  </a:lnTo>
                  <a:lnTo>
                    <a:pt x="526" y="291"/>
                  </a:lnTo>
                  <a:lnTo>
                    <a:pt x="427" y="205"/>
                  </a:lnTo>
                  <a:lnTo>
                    <a:pt x="474" y="89"/>
                  </a:lnTo>
                  <a:lnTo>
                    <a:pt x="336" y="104"/>
                  </a:lnTo>
                  <a:lnTo>
                    <a:pt x="263" y="0"/>
                  </a:lnTo>
                  <a:lnTo>
                    <a:pt x="192" y="104"/>
                  </a:lnTo>
                  <a:close/>
                </a:path>
              </a:pathLst>
            </a:custGeom>
            <a:solidFill>
              <a:srgbClr val="FFFFFF">
                <a:alpha val="100000"/>
              </a:srgbClr>
            </a:solidFill>
            <a:ln w="9525">
              <a:noFill/>
            </a:ln>
          </p:spPr>
          <p:txBody>
            <a:bodyPr/>
            <a:p>
              <a:endParaRPr lang="en-US"/>
            </a:p>
          </p:txBody>
        </p:sp>
        <p:sp>
          <p:nvSpPr>
            <p:cNvPr id="8217" name="Freeform 21"/>
            <p:cNvSpPr/>
            <p:nvPr/>
          </p:nvSpPr>
          <p:spPr>
            <a:xfrm>
              <a:off x="2702" y="3500"/>
              <a:ext cx="526" cy="453"/>
            </a:xfrm>
            <a:custGeom>
              <a:avLst/>
              <a:gdLst>
                <a:gd name="txL" fmla="*/ 0 w 526"/>
                <a:gd name="txT" fmla="*/ 0 h 453"/>
                <a:gd name="txR" fmla="*/ 526 w 526"/>
                <a:gd name="txB" fmla="*/ 453 h 453"/>
              </a:gdLst>
              <a:ahLst/>
              <a:cxnLst>
                <a:cxn ang="0">
                  <a:pos x="192" y="104"/>
                </a:cxn>
                <a:cxn ang="0">
                  <a:pos x="52" y="89"/>
                </a:cxn>
                <a:cxn ang="0">
                  <a:pos x="99" y="205"/>
                </a:cxn>
                <a:cxn ang="0">
                  <a:pos x="0" y="291"/>
                </a:cxn>
                <a:cxn ang="0">
                  <a:pos x="131" y="330"/>
                </a:cxn>
                <a:cxn ang="0">
                  <a:pos x="146" y="453"/>
                </a:cxn>
                <a:cxn ang="0">
                  <a:pos x="263" y="387"/>
                </a:cxn>
                <a:cxn ang="0">
                  <a:pos x="380" y="453"/>
                </a:cxn>
                <a:cxn ang="0">
                  <a:pos x="394" y="330"/>
                </a:cxn>
                <a:cxn ang="0">
                  <a:pos x="526" y="291"/>
                </a:cxn>
                <a:cxn ang="0">
                  <a:pos x="427" y="205"/>
                </a:cxn>
                <a:cxn ang="0">
                  <a:pos x="474" y="89"/>
                </a:cxn>
                <a:cxn ang="0">
                  <a:pos x="336" y="104"/>
                </a:cxn>
                <a:cxn ang="0">
                  <a:pos x="263" y="0"/>
                </a:cxn>
                <a:cxn ang="0">
                  <a:pos x="192" y="104"/>
                </a:cxn>
              </a:cxnLst>
              <a:rect l="txL" t="txT" r="txR" b="txB"/>
              <a:pathLst>
                <a:path w="526" h="453">
                  <a:moveTo>
                    <a:pt x="192" y="104"/>
                  </a:moveTo>
                  <a:lnTo>
                    <a:pt x="52" y="89"/>
                  </a:lnTo>
                  <a:lnTo>
                    <a:pt x="99" y="205"/>
                  </a:lnTo>
                  <a:lnTo>
                    <a:pt x="0" y="291"/>
                  </a:lnTo>
                  <a:lnTo>
                    <a:pt x="131" y="330"/>
                  </a:lnTo>
                  <a:lnTo>
                    <a:pt x="146" y="453"/>
                  </a:lnTo>
                  <a:lnTo>
                    <a:pt x="263" y="387"/>
                  </a:lnTo>
                  <a:lnTo>
                    <a:pt x="380" y="453"/>
                  </a:lnTo>
                  <a:lnTo>
                    <a:pt x="394" y="330"/>
                  </a:lnTo>
                  <a:lnTo>
                    <a:pt x="526" y="291"/>
                  </a:lnTo>
                  <a:lnTo>
                    <a:pt x="427" y="205"/>
                  </a:lnTo>
                  <a:lnTo>
                    <a:pt x="474" y="89"/>
                  </a:lnTo>
                  <a:lnTo>
                    <a:pt x="336" y="104"/>
                  </a:lnTo>
                  <a:lnTo>
                    <a:pt x="263" y="0"/>
                  </a:lnTo>
                  <a:lnTo>
                    <a:pt x="192" y="104"/>
                  </a:lnTo>
                  <a:close/>
                </a:path>
              </a:pathLst>
            </a:custGeom>
            <a:noFill/>
            <a:ln w="12700" cap="rnd" cmpd="sng">
              <a:solidFill>
                <a:srgbClr val="000000">
                  <a:alpha val="100000"/>
                </a:srgbClr>
              </a:solidFill>
              <a:prstDash val="solid"/>
              <a:round/>
              <a:headEnd type="none" w="med" len="med"/>
              <a:tailEnd type="none" w="med" len="med"/>
            </a:ln>
          </p:spPr>
          <p:txBody>
            <a:bodyPr/>
            <a:p>
              <a:endParaRPr lang="en-US"/>
            </a:p>
          </p:txBody>
        </p:sp>
        <p:sp>
          <p:nvSpPr>
            <p:cNvPr id="8218" name="Freeform 22"/>
            <p:cNvSpPr/>
            <p:nvPr/>
          </p:nvSpPr>
          <p:spPr>
            <a:xfrm>
              <a:off x="1380" y="3046"/>
              <a:ext cx="1257" cy="769"/>
            </a:xfrm>
            <a:custGeom>
              <a:avLst/>
              <a:gdLst>
                <a:gd name="txL" fmla="*/ 0 w 1257"/>
                <a:gd name="txT" fmla="*/ 0 h 769"/>
                <a:gd name="txR" fmla="*/ 1257 w 1257"/>
                <a:gd name="txB" fmla="*/ 769 h 769"/>
              </a:gdLst>
              <a:ahLst/>
              <a:cxnLst>
                <a:cxn ang="0">
                  <a:pos x="188" y="0"/>
                </a:cxn>
                <a:cxn ang="0">
                  <a:pos x="21" y="128"/>
                </a:cxn>
                <a:cxn ang="0">
                  <a:pos x="53" y="366"/>
                </a:cxn>
                <a:cxn ang="0">
                  <a:pos x="487" y="715"/>
                </a:cxn>
                <a:cxn ang="0">
                  <a:pos x="1257" y="747"/>
                </a:cxn>
              </a:cxnLst>
              <a:rect l="txL" t="txT" r="txR" b="txB"/>
              <a:pathLst>
                <a:path w="1257" h="769">
                  <a:moveTo>
                    <a:pt x="188" y="0"/>
                  </a:moveTo>
                  <a:cubicBezTo>
                    <a:pt x="75" y="0"/>
                    <a:pt x="36" y="65"/>
                    <a:pt x="21" y="128"/>
                  </a:cubicBezTo>
                  <a:cubicBezTo>
                    <a:pt x="0" y="214"/>
                    <a:pt x="23" y="297"/>
                    <a:pt x="53" y="366"/>
                  </a:cubicBezTo>
                  <a:cubicBezTo>
                    <a:pt x="151" y="597"/>
                    <a:pt x="315" y="675"/>
                    <a:pt x="487" y="715"/>
                  </a:cubicBezTo>
                  <a:cubicBezTo>
                    <a:pt x="713" y="769"/>
                    <a:pt x="952" y="758"/>
                    <a:pt x="1257" y="747"/>
                  </a:cubicBezTo>
                </a:path>
              </a:pathLst>
            </a:custGeom>
            <a:noFill/>
            <a:ln w="12700" cap="rnd" cmpd="sng">
              <a:solidFill>
                <a:srgbClr val="000000">
                  <a:alpha val="100000"/>
                </a:srgbClr>
              </a:solidFill>
              <a:prstDash val="solid"/>
              <a:round/>
              <a:headEnd type="none" w="med" len="med"/>
              <a:tailEnd type="none" w="med" len="med"/>
            </a:ln>
          </p:spPr>
          <p:txBody>
            <a:bodyPr/>
            <a:p>
              <a:endParaRPr lang="en-US"/>
            </a:p>
          </p:txBody>
        </p:sp>
        <p:sp>
          <p:nvSpPr>
            <p:cNvPr id="8219" name="Freeform 23"/>
            <p:cNvSpPr/>
            <p:nvPr/>
          </p:nvSpPr>
          <p:spPr>
            <a:xfrm>
              <a:off x="2630" y="3773"/>
              <a:ext cx="72" cy="41"/>
            </a:xfrm>
            <a:custGeom>
              <a:avLst/>
              <a:gdLst>
                <a:gd name="txL" fmla="*/ 0 w 72"/>
                <a:gd name="txT" fmla="*/ 0 h 41"/>
                <a:gd name="txR" fmla="*/ 72 w 72"/>
                <a:gd name="txB" fmla="*/ 41 h 41"/>
              </a:gdLst>
              <a:ahLst/>
              <a:cxnLst>
                <a:cxn ang="0">
                  <a:pos x="0" y="0"/>
                </a:cxn>
                <a:cxn ang="0">
                  <a:pos x="72" y="18"/>
                </a:cxn>
                <a:cxn ang="0">
                  <a:pos x="2" y="41"/>
                </a:cxn>
                <a:cxn ang="0">
                  <a:pos x="0" y="0"/>
                </a:cxn>
              </a:cxnLst>
              <a:rect l="txL" t="txT" r="txR" b="txB"/>
              <a:pathLst>
                <a:path w="72" h="41">
                  <a:moveTo>
                    <a:pt x="0" y="0"/>
                  </a:moveTo>
                  <a:lnTo>
                    <a:pt x="72" y="18"/>
                  </a:lnTo>
                  <a:lnTo>
                    <a:pt x="2" y="41"/>
                  </a:lnTo>
                  <a:lnTo>
                    <a:pt x="0" y="0"/>
                  </a:lnTo>
                  <a:close/>
                </a:path>
              </a:pathLst>
            </a:custGeom>
            <a:solidFill>
              <a:srgbClr val="000000">
                <a:alpha val="100000"/>
              </a:srgbClr>
            </a:solidFill>
            <a:ln w="9525">
              <a:noFill/>
            </a:ln>
          </p:spPr>
          <p:txBody>
            <a:bodyPr/>
            <a:p>
              <a:endParaRPr lang="en-US"/>
            </a:p>
          </p:txBody>
        </p:sp>
        <p:sp>
          <p:nvSpPr>
            <p:cNvPr id="8220" name="Freeform 24"/>
            <p:cNvSpPr/>
            <p:nvPr/>
          </p:nvSpPr>
          <p:spPr>
            <a:xfrm>
              <a:off x="3228" y="3046"/>
              <a:ext cx="1509" cy="759"/>
            </a:xfrm>
            <a:custGeom>
              <a:avLst/>
              <a:gdLst>
                <a:gd name="txL" fmla="*/ 0 w 1509"/>
                <a:gd name="txT" fmla="*/ 0 h 759"/>
                <a:gd name="txR" fmla="*/ 1509 w 1509"/>
                <a:gd name="txB" fmla="*/ 759 h 759"/>
              </a:gdLst>
              <a:ahLst/>
              <a:cxnLst>
                <a:cxn ang="0">
                  <a:pos x="0" y="745"/>
                </a:cxn>
                <a:cxn ang="0">
                  <a:pos x="132" y="755"/>
                </a:cxn>
                <a:cxn ang="0">
                  <a:pos x="643" y="730"/>
                </a:cxn>
                <a:cxn ang="0">
                  <a:pos x="1126" y="656"/>
                </a:cxn>
                <a:cxn ang="0">
                  <a:pos x="1389" y="494"/>
                </a:cxn>
                <a:cxn ang="0">
                  <a:pos x="1461" y="361"/>
                </a:cxn>
                <a:cxn ang="0">
                  <a:pos x="1443" y="47"/>
                </a:cxn>
                <a:cxn ang="0">
                  <a:pos x="1364" y="8"/>
                </a:cxn>
                <a:cxn ang="0">
                  <a:pos x="1256" y="1"/>
                </a:cxn>
              </a:cxnLst>
              <a:rect l="txL" t="txT" r="txR" b="txB"/>
              <a:pathLst>
                <a:path w="1509" h="759">
                  <a:moveTo>
                    <a:pt x="0" y="745"/>
                  </a:moveTo>
                  <a:cubicBezTo>
                    <a:pt x="108" y="755"/>
                    <a:pt x="120" y="755"/>
                    <a:pt x="132" y="755"/>
                  </a:cubicBezTo>
                  <a:cubicBezTo>
                    <a:pt x="291" y="759"/>
                    <a:pt x="448" y="746"/>
                    <a:pt x="643" y="730"/>
                  </a:cubicBezTo>
                  <a:cubicBezTo>
                    <a:pt x="798" y="718"/>
                    <a:pt x="977" y="705"/>
                    <a:pt x="1126" y="656"/>
                  </a:cubicBezTo>
                  <a:cubicBezTo>
                    <a:pt x="1235" y="621"/>
                    <a:pt x="1328" y="567"/>
                    <a:pt x="1389" y="494"/>
                  </a:cubicBezTo>
                  <a:cubicBezTo>
                    <a:pt x="1421" y="456"/>
                    <a:pt x="1444" y="413"/>
                    <a:pt x="1461" y="361"/>
                  </a:cubicBezTo>
                  <a:cubicBezTo>
                    <a:pt x="1497" y="254"/>
                    <a:pt x="1509" y="111"/>
                    <a:pt x="1443" y="47"/>
                  </a:cubicBezTo>
                  <a:cubicBezTo>
                    <a:pt x="1422" y="27"/>
                    <a:pt x="1392" y="15"/>
                    <a:pt x="1364" y="8"/>
                  </a:cubicBezTo>
                  <a:cubicBezTo>
                    <a:pt x="1332" y="0"/>
                    <a:pt x="1302" y="1"/>
                    <a:pt x="1256" y="1"/>
                  </a:cubicBezTo>
                </a:path>
              </a:pathLst>
            </a:custGeom>
            <a:noFill/>
            <a:ln w="12700" cap="rnd" cmpd="sng">
              <a:solidFill>
                <a:srgbClr val="000000">
                  <a:alpha val="100000"/>
                </a:srgbClr>
              </a:solidFill>
              <a:prstDash val="solid"/>
              <a:round/>
              <a:headEnd type="none" w="med" len="med"/>
              <a:tailEnd type="none" w="med" len="med"/>
            </a:ln>
          </p:spPr>
          <p:txBody>
            <a:bodyPr/>
            <a:p>
              <a:endParaRPr lang="en-US"/>
            </a:p>
          </p:txBody>
        </p:sp>
        <p:sp>
          <p:nvSpPr>
            <p:cNvPr id="8221" name="Freeform 25"/>
            <p:cNvSpPr/>
            <p:nvPr/>
          </p:nvSpPr>
          <p:spPr>
            <a:xfrm>
              <a:off x="4419" y="3026"/>
              <a:ext cx="71" cy="42"/>
            </a:xfrm>
            <a:custGeom>
              <a:avLst/>
              <a:gdLst>
                <a:gd name="txL" fmla="*/ 0 w 71"/>
                <a:gd name="txT" fmla="*/ 0 h 42"/>
                <a:gd name="txR" fmla="*/ 71 w 71"/>
                <a:gd name="txB" fmla="*/ 42 h 42"/>
              </a:gdLst>
              <a:ahLst/>
              <a:cxnLst>
                <a:cxn ang="0">
                  <a:pos x="71" y="42"/>
                </a:cxn>
                <a:cxn ang="0">
                  <a:pos x="0" y="20"/>
                </a:cxn>
                <a:cxn ang="0">
                  <a:pos x="71" y="0"/>
                </a:cxn>
                <a:cxn ang="0">
                  <a:pos x="71" y="42"/>
                </a:cxn>
              </a:cxnLst>
              <a:rect l="txL" t="txT" r="txR" b="txB"/>
              <a:pathLst>
                <a:path w="71" h="42">
                  <a:moveTo>
                    <a:pt x="71" y="42"/>
                  </a:moveTo>
                  <a:lnTo>
                    <a:pt x="0" y="20"/>
                  </a:lnTo>
                  <a:lnTo>
                    <a:pt x="71" y="0"/>
                  </a:lnTo>
                  <a:lnTo>
                    <a:pt x="71" y="42"/>
                  </a:lnTo>
                  <a:close/>
                </a:path>
              </a:pathLst>
            </a:custGeom>
            <a:solidFill>
              <a:srgbClr val="000000">
                <a:alpha val="100000"/>
              </a:srgbClr>
            </a:solidFill>
            <a:ln w="9525">
              <a:noFill/>
            </a:ln>
          </p:spPr>
          <p:txBody>
            <a:bodyPr/>
            <a:p>
              <a:endParaRPr lang="en-US"/>
            </a:p>
          </p:txBody>
        </p:sp>
        <p:sp>
          <p:nvSpPr>
            <p:cNvPr id="8222" name="Rectangle 26"/>
            <p:cNvSpPr/>
            <p:nvPr/>
          </p:nvSpPr>
          <p:spPr>
            <a:xfrm>
              <a:off x="2812" y="2849"/>
              <a:ext cx="355" cy="96"/>
            </a:xfrm>
            <a:prstGeom prst="rect">
              <a:avLst/>
            </a:prstGeom>
            <a:noFill/>
            <a:ln w="9525">
              <a:noFill/>
            </a:ln>
          </p:spPr>
          <p:txBody>
            <a:bodyPr wrap="none" lIns="0" tIns="0" rIns="0" bIns="0">
              <a:spAutoFit/>
            </a:bodyPr>
            <a:p>
              <a:r>
                <a:rPr sz="1000" b="0" dirty="0">
                  <a:solidFill>
                    <a:srgbClr val="000000"/>
                  </a:solidFill>
                  <a:latin typeface="Times New Roman" panose="02020603050405020304" charset="0"/>
                </a:rPr>
                <a:t>The Queue</a:t>
              </a:r>
              <a:endParaRPr sz="2400" b="0" dirty="0">
                <a:latin typeface="Tahoma" panose="020B0604030504040204" pitchFamily="34" charset="0"/>
              </a:endParaRPr>
            </a:p>
          </p:txBody>
        </p:sp>
        <p:sp>
          <p:nvSpPr>
            <p:cNvPr id="8223" name="Rectangle 27"/>
            <p:cNvSpPr/>
            <p:nvPr/>
          </p:nvSpPr>
          <p:spPr>
            <a:xfrm>
              <a:off x="2840" y="3638"/>
              <a:ext cx="243" cy="96"/>
            </a:xfrm>
            <a:prstGeom prst="rect">
              <a:avLst/>
            </a:prstGeom>
            <a:noFill/>
            <a:ln w="9525">
              <a:noFill/>
            </a:ln>
          </p:spPr>
          <p:txBody>
            <a:bodyPr wrap="none" lIns="0" tIns="0" rIns="0" bIns="0">
              <a:spAutoFit/>
            </a:bodyPr>
            <a:p>
              <a:r>
                <a:rPr sz="1000" b="0" dirty="0">
                  <a:solidFill>
                    <a:srgbClr val="000000"/>
                  </a:solidFill>
                  <a:latin typeface="Times New Roman" panose="02020603050405020304" charset="0"/>
                </a:rPr>
                <a:t>Shared </a:t>
              </a:r>
              <a:endParaRPr sz="2400" b="0" dirty="0">
                <a:latin typeface="Tahoma" panose="020B0604030504040204" pitchFamily="34" charset="0"/>
              </a:endParaRPr>
            </a:p>
          </p:txBody>
        </p:sp>
        <p:sp>
          <p:nvSpPr>
            <p:cNvPr id="8224" name="Rectangle 28"/>
            <p:cNvSpPr/>
            <p:nvPr/>
          </p:nvSpPr>
          <p:spPr>
            <a:xfrm>
              <a:off x="2831" y="3730"/>
              <a:ext cx="241" cy="96"/>
            </a:xfrm>
            <a:prstGeom prst="rect">
              <a:avLst/>
            </a:prstGeom>
            <a:noFill/>
            <a:ln w="9525">
              <a:noFill/>
            </a:ln>
          </p:spPr>
          <p:txBody>
            <a:bodyPr wrap="none" lIns="0" tIns="0" rIns="0" bIns="0">
              <a:spAutoFit/>
            </a:bodyPr>
            <a:p>
              <a:r>
                <a:rPr sz="1000" b="0" dirty="0">
                  <a:solidFill>
                    <a:srgbClr val="000000"/>
                  </a:solidFill>
                  <a:latin typeface="Times New Roman" panose="02020603050405020304" charset="0"/>
                </a:rPr>
                <a:t>Service</a:t>
              </a:r>
              <a:endParaRPr sz="2400" b="0" dirty="0">
                <a:latin typeface="Tahoma" panose="020B0604030504040204" pitchFamily="34" charset="0"/>
              </a:endParaRPr>
            </a:p>
          </p:txBody>
        </p:sp>
        <p:sp>
          <p:nvSpPr>
            <p:cNvPr id="8225" name="Rectangle 29"/>
            <p:cNvSpPr/>
            <p:nvPr/>
          </p:nvSpPr>
          <p:spPr>
            <a:xfrm>
              <a:off x="1514" y="3327"/>
              <a:ext cx="40" cy="96"/>
            </a:xfrm>
            <a:prstGeom prst="rect">
              <a:avLst/>
            </a:prstGeom>
            <a:noFill/>
            <a:ln w="9525">
              <a:noFill/>
            </a:ln>
          </p:spPr>
          <p:txBody>
            <a:bodyPr wrap="none" lIns="0" tIns="0" rIns="0" bIns="0">
              <a:spAutoFit/>
            </a:bodyPr>
            <a:p>
              <a:r>
                <a:rPr sz="1000" b="0" dirty="0">
                  <a:solidFill>
                    <a:srgbClr val="000000"/>
                  </a:solidFill>
                  <a:latin typeface="Times New Roman" panose="02020603050405020304" charset="0"/>
                </a:rPr>
                <a:t>1</a:t>
              </a:r>
              <a:endParaRPr sz="2400" b="0" dirty="0">
                <a:latin typeface="Tahoma" panose="020B0604030504040204" pitchFamily="34" charset="0"/>
              </a:endParaRPr>
            </a:p>
          </p:txBody>
        </p:sp>
        <p:sp>
          <p:nvSpPr>
            <p:cNvPr id="8226" name="Rectangle 30"/>
            <p:cNvSpPr/>
            <p:nvPr/>
          </p:nvSpPr>
          <p:spPr>
            <a:xfrm>
              <a:off x="1557" y="3327"/>
              <a:ext cx="40" cy="96"/>
            </a:xfrm>
            <a:prstGeom prst="rect">
              <a:avLst/>
            </a:prstGeom>
            <a:noFill/>
            <a:ln w="9525">
              <a:noFill/>
            </a:ln>
          </p:spPr>
          <p:txBody>
            <a:bodyPr wrap="none" lIns="0" tIns="0" rIns="0" bIns="0">
              <a:spAutoFit/>
            </a:bodyPr>
            <a:p>
              <a:r>
                <a:rPr sz="1000" b="0" dirty="0">
                  <a:solidFill>
                    <a:srgbClr val="000000"/>
                  </a:solidFill>
                  <a:latin typeface="Times New Roman" panose="02020603050405020304" charset="0"/>
                </a:rPr>
                <a:t>. </a:t>
              </a:r>
              <a:endParaRPr sz="2400" b="0" dirty="0">
                <a:latin typeface="Tahoma" panose="020B0604030504040204" pitchFamily="34" charset="0"/>
              </a:endParaRPr>
            </a:p>
          </p:txBody>
        </p:sp>
        <p:sp>
          <p:nvSpPr>
            <p:cNvPr id="8227" name="Rectangle 31"/>
            <p:cNvSpPr/>
            <p:nvPr/>
          </p:nvSpPr>
          <p:spPr>
            <a:xfrm>
              <a:off x="1600" y="3327"/>
              <a:ext cx="348" cy="96"/>
            </a:xfrm>
            <a:prstGeom prst="rect">
              <a:avLst/>
            </a:prstGeom>
            <a:noFill/>
            <a:ln w="9525">
              <a:noFill/>
            </a:ln>
          </p:spPr>
          <p:txBody>
            <a:bodyPr wrap="none" lIns="0" tIns="0" rIns="0" bIns="0">
              <a:spAutoFit/>
            </a:bodyPr>
            <a:p>
              <a:r>
                <a:rPr sz="1000" b="0" dirty="0">
                  <a:solidFill>
                    <a:srgbClr val="000000"/>
                  </a:solidFill>
                  <a:latin typeface="Times New Roman" panose="02020603050405020304" charset="0"/>
                </a:rPr>
                <a:t>Deque the </a:t>
              </a:r>
              <a:endParaRPr sz="2400" b="0" dirty="0">
                <a:latin typeface="Tahoma" panose="020B0604030504040204" pitchFamily="34" charset="0"/>
              </a:endParaRPr>
            </a:p>
          </p:txBody>
        </p:sp>
        <p:sp>
          <p:nvSpPr>
            <p:cNvPr id="8228" name="Rectangle 32"/>
            <p:cNvSpPr/>
            <p:nvPr/>
          </p:nvSpPr>
          <p:spPr>
            <a:xfrm>
              <a:off x="1509" y="3420"/>
              <a:ext cx="412" cy="96"/>
            </a:xfrm>
            <a:prstGeom prst="rect">
              <a:avLst/>
            </a:prstGeom>
            <a:noFill/>
            <a:ln w="9525">
              <a:noFill/>
            </a:ln>
          </p:spPr>
          <p:txBody>
            <a:bodyPr wrap="none" lIns="0" tIns="0" rIns="0" bIns="0">
              <a:spAutoFit/>
            </a:bodyPr>
            <a:p>
              <a:r>
                <a:rPr sz="1000" b="0" dirty="0">
                  <a:solidFill>
                    <a:srgbClr val="000000"/>
                  </a:solidFill>
                  <a:latin typeface="Times New Roman" panose="02020603050405020304" charset="0"/>
                </a:rPr>
                <a:t>next element</a:t>
              </a:r>
              <a:endParaRPr sz="2400" b="0" dirty="0">
                <a:latin typeface="Tahoma" panose="020B0604030504040204" pitchFamily="34" charset="0"/>
              </a:endParaRPr>
            </a:p>
          </p:txBody>
        </p:sp>
        <p:sp>
          <p:nvSpPr>
            <p:cNvPr id="8229" name="Rectangle 33"/>
            <p:cNvSpPr/>
            <p:nvPr/>
          </p:nvSpPr>
          <p:spPr>
            <a:xfrm>
              <a:off x="4071" y="3323"/>
              <a:ext cx="40" cy="96"/>
            </a:xfrm>
            <a:prstGeom prst="rect">
              <a:avLst/>
            </a:prstGeom>
            <a:noFill/>
            <a:ln w="9525">
              <a:noFill/>
            </a:ln>
          </p:spPr>
          <p:txBody>
            <a:bodyPr wrap="none" lIns="0" tIns="0" rIns="0" bIns="0">
              <a:spAutoFit/>
            </a:bodyPr>
            <a:p>
              <a:r>
                <a:rPr sz="1000" b="0" dirty="0">
                  <a:solidFill>
                    <a:srgbClr val="000000"/>
                  </a:solidFill>
                  <a:latin typeface="Times New Roman" panose="02020603050405020304" charset="0"/>
                </a:rPr>
                <a:t>3</a:t>
              </a:r>
              <a:endParaRPr sz="2400" b="0" dirty="0">
                <a:latin typeface="Tahoma" panose="020B0604030504040204" pitchFamily="34" charset="0"/>
              </a:endParaRPr>
            </a:p>
          </p:txBody>
        </p:sp>
        <p:sp>
          <p:nvSpPr>
            <p:cNvPr id="8230" name="Rectangle 34"/>
            <p:cNvSpPr/>
            <p:nvPr/>
          </p:nvSpPr>
          <p:spPr>
            <a:xfrm>
              <a:off x="4114" y="3323"/>
              <a:ext cx="40" cy="96"/>
            </a:xfrm>
            <a:prstGeom prst="rect">
              <a:avLst/>
            </a:prstGeom>
            <a:noFill/>
            <a:ln w="9525">
              <a:noFill/>
            </a:ln>
          </p:spPr>
          <p:txBody>
            <a:bodyPr wrap="none" lIns="0" tIns="0" rIns="0" bIns="0">
              <a:spAutoFit/>
            </a:bodyPr>
            <a:p>
              <a:r>
                <a:rPr sz="1000" b="0" dirty="0">
                  <a:solidFill>
                    <a:srgbClr val="000000"/>
                  </a:solidFill>
                  <a:latin typeface="Times New Roman" panose="02020603050405020304" charset="0"/>
                </a:rPr>
                <a:t>. </a:t>
              </a:r>
              <a:endParaRPr sz="2400" b="0" dirty="0">
                <a:latin typeface="Tahoma" panose="020B0604030504040204" pitchFamily="34" charset="0"/>
              </a:endParaRPr>
            </a:p>
          </p:txBody>
        </p:sp>
        <p:sp>
          <p:nvSpPr>
            <p:cNvPr id="8231" name="Rectangle 35"/>
            <p:cNvSpPr/>
            <p:nvPr/>
          </p:nvSpPr>
          <p:spPr>
            <a:xfrm>
              <a:off x="4157" y="3323"/>
              <a:ext cx="419" cy="96"/>
            </a:xfrm>
            <a:prstGeom prst="rect">
              <a:avLst/>
            </a:prstGeom>
            <a:noFill/>
            <a:ln w="9525">
              <a:noFill/>
            </a:ln>
          </p:spPr>
          <p:txBody>
            <a:bodyPr wrap="none" lIns="0" tIns="0" rIns="0" bIns="0">
              <a:spAutoFit/>
            </a:bodyPr>
            <a:p>
              <a:r>
                <a:rPr sz="1000" b="0" dirty="0">
                  <a:solidFill>
                    <a:srgbClr val="000000"/>
                  </a:solidFill>
                  <a:latin typeface="Times New Roman" panose="02020603050405020304" charset="0"/>
                </a:rPr>
                <a:t>Enqueue the </a:t>
              </a:r>
              <a:endParaRPr sz="2400" b="0" dirty="0">
                <a:latin typeface="Tahoma" panose="020B0604030504040204" pitchFamily="34" charset="0"/>
              </a:endParaRPr>
            </a:p>
          </p:txBody>
        </p:sp>
        <p:sp>
          <p:nvSpPr>
            <p:cNvPr id="8232" name="Rectangle 36"/>
            <p:cNvSpPr/>
            <p:nvPr/>
          </p:nvSpPr>
          <p:spPr>
            <a:xfrm>
              <a:off x="4033" y="3415"/>
              <a:ext cx="542" cy="96"/>
            </a:xfrm>
            <a:prstGeom prst="rect">
              <a:avLst/>
            </a:prstGeom>
            <a:noFill/>
            <a:ln w="9525">
              <a:noFill/>
            </a:ln>
          </p:spPr>
          <p:txBody>
            <a:bodyPr wrap="none" lIns="0" tIns="0" rIns="0" bIns="0">
              <a:spAutoFit/>
            </a:bodyPr>
            <a:p>
              <a:r>
                <a:rPr sz="1000" b="0" dirty="0">
                  <a:solidFill>
                    <a:srgbClr val="000000"/>
                  </a:solidFill>
                  <a:latin typeface="Times New Roman" panose="02020603050405020304" charset="0"/>
                </a:rPr>
                <a:t>serviced element</a:t>
              </a:r>
              <a:endParaRPr sz="2400" b="0" dirty="0">
                <a:latin typeface="Tahoma" panose="020B0604030504040204" pitchFamily="34" charset="0"/>
              </a:endParaRPr>
            </a:p>
          </p:txBody>
        </p:sp>
        <p:sp>
          <p:nvSpPr>
            <p:cNvPr id="8233" name="Rectangle 37"/>
            <p:cNvSpPr/>
            <p:nvPr/>
          </p:nvSpPr>
          <p:spPr>
            <a:xfrm>
              <a:off x="2721" y="3323"/>
              <a:ext cx="40" cy="96"/>
            </a:xfrm>
            <a:prstGeom prst="rect">
              <a:avLst/>
            </a:prstGeom>
            <a:noFill/>
            <a:ln w="9525">
              <a:noFill/>
            </a:ln>
          </p:spPr>
          <p:txBody>
            <a:bodyPr wrap="none" lIns="0" tIns="0" rIns="0" bIns="0">
              <a:spAutoFit/>
            </a:bodyPr>
            <a:p>
              <a:r>
                <a:rPr sz="1000" b="0" dirty="0">
                  <a:solidFill>
                    <a:srgbClr val="000000"/>
                  </a:solidFill>
                  <a:latin typeface="Times New Roman" panose="02020603050405020304" charset="0"/>
                </a:rPr>
                <a:t>2</a:t>
              </a:r>
              <a:endParaRPr sz="2400" b="0" dirty="0">
                <a:latin typeface="Tahoma" panose="020B0604030504040204" pitchFamily="34" charset="0"/>
              </a:endParaRPr>
            </a:p>
          </p:txBody>
        </p:sp>
        <p:sp>
          <p:nvSpPr>
            <p:cNvPr id="8234" name="Rectangle 38"/>
            <p:cNvSpPr/>
            <p:nvPr/>
          </p:nvSpPr>
          <p:spPr>
            <a:xfrm>
              <a:off x="2769" y="3323"/>
              <a:ext cx="40" cy="96"/>
            </a:xfrm>
            <a:prstGeom prst="rect">
              <a:avLst/>
            </a:prstGeom>
            <a:noFill/>
            <a:ln w="9525">
              <a:noFill/>
            </a:ln>
          </p:spPr>
          <p:txBody>
            <a:bodyPr wrap="none" lIns="0" tIns="0" rIns="0" bIns="0">
              <a:spAutoFit/>
            </a:bodyPr>
            <a:p>
              <a:r>
                <a:rPr sz="1000" b="0" dirty="0">
                  <a:solidFill>
                    <a:srgbClr val="000000"/>
                  </a:solidFill>
                  <a:latin typeface="Times New Roman" panose="02020603050405020304" charset="0"/>
                </a:rPr>
                <a:t>. </a:t>
              </a:r>
              <a:endParaRPr sz="2400" b="0" dirty="0">
                <a:latin typeface="Tahoma" panose="020B0604030504040204" pitchFamily="34" charset="0"/>
              </a:endParaRPr>
            </a:p>
          </p:txBody>
        </p:sp>
        <p:sp>
          <p:nvSpPr>
            <p:cNvPr id="8235" name="Rectangle 39"/>
            <p:cNvSpPr/>
            <p:nvPr/>
          </p:nvSpPr>
          <p:spPr>
            <a:xfrm>
              <a:off x="2812" y="3323"/>
              <a:ext cx="379" cy="96"/>
            </a:xfrm>
            <a:prstGeom prst="rect">
              <a:avLst/>
            </a:prstGeom>
            <a:noFill/>
            <a:ln w="9525">
              <a:noFill/>
            </a:ln>
          </p:spPr>
          <p:txBody>
            <a:bodyPr wrap="none" lIns="0" tIns="0" rIns="0" bIns="0">
              <a:spAutoFit/>
            </a:bodyPr>
            <a:p>
              <a:r>
                <a:rPr sz="1000" b="0" dirty="0">
                  <a:solidFill>
                    <a:srgbClr val="000000"/>
                  </a:solidFill>
                  <a:latin typeface="Times New Roman" panose="02020603050405020304" charset="0"/>
                </a:rPr>
                <a:t>Service the </a:t>
              </a:r>
              <a:endParaRPr sz="2400" b="0" dirty="0">
                <a:latin typeface="Tahoma" panose="020B0604030504040204" pitchFamily="34" charset="0"/>
              </a:endParaRPr>
            </a:p>
          </p:txBody>
        </p:sp>
        <p:sp>
          <p:nvSpPr>
            <p:cNvPr id="8236" name="Rectangle 40"/>
            <p:cNvSpPr/>
            <p:nvPr/>
          </p:nvSpPr>
          <p:spPr>
            <a:xfrm>
              <a:off x="2736" y="3415"/>
              <a:ext cx="412" cy="96"/>
            </a:xfrm>
            <a:prstGeom prst="rect">
              <a:avLst/>
            </a:prstGeom>
            <a:noFill/>
            <a:ln w="9525">
              <a:noFill/>
            </a:ln>
          </p:spPr>
          <p:txBody>
            <a:bodyPr wrap="none" lIns="0" tIns="0" rIns="0" bIns="0">
              <a:spAutoFit/>
            </a:bodyPr>
            <a:p>
              <a:r>
                <a:rPr sz="1000" b="0" dirty="0">
                  <a:solidFill>
                    <a:srgbClr val="000000"/>
                  </a:solidFill>
                  <a:latin typeface="Times New Roman" panose="02020603050405020304" charset="0"/>
                </a:rPr>
                <a:t>next element</a:t>
              </a:r>
              <a:endParaRPr sz="2400" b="0" dirty="0">
                <a:latin typeface="Tahoma" panose="020B0604030504040204" pitchFamily="34" charset="0"/>
              </a:endParaRPr>
            </a:p>
          </p:txBody>
        </p:sp>
      </p:grpSp>
      <p:sp>
        <p:nvSpPr>
          <p:cNvPr id="8199" name="Text Box 41"/>
          <p:cNvSpPr txBox="1"/>
          <p:nvPr/>
        </p:nvSpPr>
        <p:spPr>
          <a:xfrm>
            <a:off x="609600" y="4267200"/>
            <a:ext cx="8153400" cy="2057400"/>
          </a:xfrm>
          <a:prstGeom prst="rect">
            <a:avLst/>
          </a:prstGeom>
          <a:solidFill>
            <a:srgbClr val="CCECFF"/>
          </a:solidFill>
          <a:ln w="9525" cap="flat" cmpd="sng">
            <a:solidFill>
              <a:schemeClr val="tx1"/>
            </a:solidFill>
            <a:prstDash val="solid"/>
            <a:miter/>
            <a:headEnd type="none" w="med" len="med"/>
            <a:tailEnd type="none" w="med" len="med"/>
          </a:ln>
        </p:spPr>
        <p:txBody>
          <a:bodyPr>
            <a:spAutoFit/>
          </a:bodyPr>
          <a:p>
            <a:r>
              <a:rPr sz="1600" b="0" dirty="0">
                <a:latin typeface="Arial" panose="020B0604020202020204" pitchFamily="34" charset="0"/>
              </a:rPr>
              <a:t>Round-robin (RR) is one of the simplest </a:t>
            </a:r>
            <a:r>
              <a:rPr sz="1600" b="0" dirty="0">
                <a:latin typeface="Arial" panose="020B0604020202020204" pitchFamily="34" charset="0"/>
                <a:hlinkClick r:id="rId1" tooltip="Scheduling algorithm"/>
              </a:rPr>
              <a:t>scheduling algorithms</a:t>
            </a:r>
            <a:r>
              <a:rPr sz="1600" b="0" dirty="0">
                <a:latin typeface="Arial" panose="020B0604020202020204" pitchFamily="34" charset="0"/>
              </a:rPr>
              <a:t> for </a:t>
            </a:r>
            <a:r>
              <a:rPr sz="1600" b="0" dirty="0">
                <a:latin typeface="Arial" panose="020B0604020202020204" pitchFamily="34" charset="0"/>
                <a:hlinkClick r:id="rId2" tooltip="Computer process"/>
              </a:rPr>
              <a:t>processes</a:t>
            </a:r>
            <a:r>
              <a:rPr sz="1600" b="0" dirty="0">
                <a:latin typeface="Arial" panose="020B0604020202020204" pitchFamily="34" charset="0"/>
              </a:rPr>
              <a:t> in an </a:t>
            </a:r>
            <a:r>
              <a:rPr sz="1600" b="0" dirty="0">
                <a:latin typeface="Arial" panose="020B0604020202020204" pitchFamily="34" charset="0"/>
                <a:hlinkClick r:id="rId3" tooltip="Operating system"/>
              </a:rPr>
              <a:t>operating system</a:t>
            </a:r>
            <a:r>
              <a:rPr sz="1600" b="0" dirty="0">
                <a:latin typeface="Arial" panose="020B0604020202020204" pitchFamily="34" charset="0"/>
              </a:rPr>
              <a:t>, which assigns </a:t>
            </a:r>
            <a:r>
              <a:rPr sz="1600" b="0" dirty="0">
                <a:latin typeface="Arial" panose="020B0604020202020204" pitchFamily="34" charset="0"/>
                <a:hlinkClick r:id="rId4" tooltip="Preemption (computing)"/>
              </a:rPr>
              <a:t>time slices</a:t>
            </a:r>
            <a:r>
              <a:rPr sz="1600" b="0" dirty="0">
                <a:latin typeface="Arial" panose="020B0604020202020204" pitchFamily="34" charset="0"/>
              </a:rPr>
              <a:t> to each process in equal portions and in circular order, handling all processes without </a:t>
            </a:r>
            <a:r>
              <a:rPr sz="1600" b="0" dirty="0">
                <a:latin typeface="Arial" panose="020B0604020202020204" pitchFamily="34" charset="0"/>
                <a:hlinkClick r:id="rId5" tooltip="Priority"/>
              </a:rPr>
              <a:t>priority</a:t>
            </a:r>
            <a:r>
              <a:rPr sz="1600" b="0" dirty="0">
                <a:latin typeface="Arial" panose="020B0604020202020204" pitchFamily="34" charset="0"/>
              </a:rPr>
              <a:t>. Round-robin scheduling is both simple and easy to implement, and </a:t>
            </a:r>
            <a:r>
              <a:rPr sz="1600" b="0" dirty="0">
                <a:latin typeface="Arial" panose="020B0604020202020204" pitchFamily="34" charset="0"/>
                <a:hlinkClick r:id="rId6" tooltip="Resource starvation"/>
              </a:rPr>
              <a:t>starvation</a:t>
            </a:r>
            <a:r>
              <a:rPr sz="1600" b="0" dirty="0">
                <a:latin typeface="Arial" panose="020B0604020202020204" pitchFamily="34" charset="0"/>
              </a:rPr>
              <a:t>-free. Round-robin scheduling can also be applied to other scheduling problems, such as data packet scheduling in computer networks.</a:t>
            </a:r>
            <a:endParaRPr sz="1600" b="0" dirty="0">
              <a:latin typeface="Arial" panose="020B0604020202020204" pitchFamily="34" charset="0"/>
            </a:endParaRPr>
          </a:p>
          <a:p>
            <a:r>
              <a:rPr sz="1600" b="0" dirty="0">
                <a:latin typeface="Arial" panose="020B0604020202020204" pitchFamily="34" charset="0"/>
              </a:rPr>
              <a:t>The name of the algorithm comes from the </a:t>
            </a:r>
            <a:r>
              <a:rPr sz="1600" b="0" dirty="0">
                <a:latin typeface="Arial" panose="020B0604020202020204" pitchFamily="34" charset="0"/>
                <a:hlinkClick r:id="rId7" tooltip="Round-robin"/>
              </a:rPr>
              <a:t>round-robin</a:t>
            </a:r>
            <a:r>
              <a:rPr sz="1600" b="0" dirty="0">
                <a:latin typeface="Arial" panose="020B0604020202020204" pitchFamily="34" charset="0"/>
              </a:rPr>
              <a:t> principle known from other fields, where each person takes an equal share of something in turn</a:t>
            </a:r>
            <a:endParaRPr sz="1600" b="0" dirty="0">
              <a:latin typeface="Arial" panose="020B0604020202020204" pitchFamily="34" charset="0"/>
            </a:endParaRPr>
          </a:p>
        </p:txBody>
      </p:sp>
      <p:sp>
        <p:nvSpPr>
          <p:cNvPr id="8200" name="Text Box 42"/>
          <p:cNvSpPr txBox="1"/>
          <p:nvPr/>
        </p:nvSpPr>
        <p:spPr>
          <a:xfrm>
            <a:off x="4419600" y="3886200"/>
            <a:ext cx="3429000" cy="304800"/>
          </a:xfrm>
          <a:prstGeom prst="rect">
            <a:avLst/>
          </a:prstGeom>
          <a:noFill/>
          <a:ln w="9525">
            <a:noFill/>
          </a:ln>
        </p:spPr>
        <p:txBody>
          <a:bodyPr>
            <a:spAutoFit/>
          </a:bodyPr>
          <a:p>
            <a:pPr algn="ctr">
              <a:spcBef>
                <a:spcPct val="50000"/>
              </a:spcBef>
            </a:pPr>
            <a:r>
              <a:rPr sz="1400" dirty="0">
                <a:latin typeface="Arial" panose="020B0604020202020204" pitchFamily="34" charset="0"/>
              </a:rPr>
              <a:t>Round Robin Schedulers</a:t>
            </a:r>
            <a:endParaRPr dirty="0">
              <a:solidFill>
                <a:schemeClr val="hlink"/>
              </a:solidFill>
              <a:latin typeface="Arial" panose="020B0604020202020204" pitchFamily="34"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218" name="Footer Placeholder 4"/>
          <p:cNvSpPr txBox="1">
            <a:spLocks noGrp="1"/>
          </p:cNvSpPr>
          <p:nvPr>
            <p:ph type="ftr" sz="quarter" idx="11"/>
          </p:nvPr>
        </p:nvSpPr>
        <p:spPr>
          <a:noFill/>
          <a:ln>
            <a:noFill/>
          </a:ln>
        </p:spPr>
        <p:txBody>
          <a:bodyPr anchor="ctr" anchorCtr="0"/>
          <a:lstStyle>
            <a:lvl1pPr marL="0" lvl="0" indent="0" algn="l" defTabSz="914400" rtl="0" eaLnBrk="0" fontAlgn="base" latinLnBrk="0" hangingPunct="0">
              <a:lnSpc>
                <a:spcPct val="100000"/>
              </a:lnSpc>
              <a:spcBef>
                <a:spcPct val="0"/>
              </a:spcBef>
              <a:spcAft>
                <a:spcPct val="0"/>
              </a:spcAft>
              <a:buNone/>
              <a:defRPr sz="4400" b="1" i="0" u="none" kern="1200" baseline="0">
                <a:solidFill>
                  <a:schemeClr val="tx1"/>
                </a:solidFill>
                <a:latin typeface="Arial" panose="020B0604020202020204" pitchFamily="34" charset="0"/>
              </a:defRPr>
            </a:lvl1pPr>
            <a:lvl2pPr marL="457200" lvl="1" indent="0" algn="l" defTabSz="914400" rtl="0" eaLnBrk="1" fontAlgn="base" latinLnBrk="0" hangingPunct="1">
              <a:lnSpc>
                <a:spcPct val="100000"/>
              </a:lnSpc>
              <a:spcBef>
                <a:spcPct val="0"/>
              </a:spcBef>
              <a:spcAft>
                <a:spcPct val="0"/>
              </a:spcAft>
              <a:buNone/>
              <a:defRPr sz="4400" b="1" i="0" u="none" kern="1200" baseline="0">
                <a:solidFill>
                  <a:schemeClr val="tx1"/>
                </a:solidFill>
                <a:latin typeface="Arial" panose="020B0604020202020204" pitchFamily="34" charset="0"/>
                <a:ea typeface="+mn-ea"/>
                <a:cs typeface="+mn-cs"/>
              </a:defRPr>
            </a:lvl2pPr>
            <a:lvl3pPr marL="914400" lvl="2" indent="0" algn="l" defTabSz="914400" rtl="0" eaLnBrk="1" fontAlgn="base" latinLnBrk="0" hangingPunct="1">
              <a:lnSpc>
                <a:spcPct val="100000"/>
              </a:lnSpc>
              <a:spcBef>
                <a:spcPct val="0"/>
              </a:spcBef>
              <a:spcAft>
                <a:spcPct val="0"/>
              </a:spcAft>
              <a:buNone/>
              <a:defRPr sz="4400" b="1" i="0" u="none" kern="1200" baseline="0">
                <a:solidFill>
                  <a:schemeClr val="tx1"/>
                </a:solidFill>
                <a:latin typeface="Arial" panose="020B0604020202020204" pitchFamily="34" charset="0"/>
                <a:ea typeface="+mn-ea"/>
                <a:cs typeface="+mn-cs"/>
              </a:defRPr>
            </a:lvl3pPr>
            <a:lvl4pPr marL="1371600" lvl="3" indent="0" algn="l" defTabSz="914400" rtl="0" eaLnBrk="1" fontAlgn="base" latinLnBrk="0" hangingPunct="1">
              <a:lnSpc>
                <a:spcPct val="100000"/>
              </a:lnSpc>
              <a:spcBef>
                <a:spcPct val="0"/>
              </a:spcBef>
              <a:spcAft>
                <a:spcPct val="0"/>
              </a:spcAft>
              <a:buNone/>
              <a:defRPr sz="4400" b="1" i="0" u="none" kern="1200" baseline="0">
                <a:solidFill>
                  <a:schemeClr val="tx1"/>
                </a:solidFill>
                <a:latin typeface="Arial" panose="020B0604020202020204" pitchFamily="34" charset="0"/>
                <a:ea typeface="+mn-ea"/>
                <a:cs typeface="+mn-cs"/>
              </a:defRPr>
            </a:lvl4pPr>
            <a:lvl5pPr marL="1828800" lvl="4" indent="0" algn="l" defTabSz="914400" rtl="0" eaLnBrk="1" fontAlgn="base" latinLnBrk="0" hangingPunct="1">
              <a:lnSpc>
                <a:spcPct val="100000"/>
              </a:lnSpc>
              <a:spcBef>
                <a:spcPct val="0"/>
              </a:spcBef>
              <a:spcAft>
                <a:spcPct val="0"/>
              </a:spcAft>
              <a:buNone/>
              <a:defRPr sz="4400" b="1" i="0" u="none" kern="1200" baseline="0">
                <a:solidFill>
                  <a:schemeClr val="tx1"/>
                </a:solidFill>
                <a:latin typeface="Arial" panose="020B0604020202020204" pitchFamily="34" charset="0"/>
                <a:ea typeface="+mn-ea"/>
                <a:cs typeface="+mn-cs"/>
              </a:defRPr>
            </a:lvl5pPr>
          </a:lstStyle>
          <a:p>
            <a:pPr lvl="0" algn="ctr" eaLnBrk="1" hangingPunct="1"/>
            <a:r>
              <a:rPr sz="1200" b="0" dirty="0">
                <a:solidFill>
                  <a:srgbClr val="898989"/>
                </a:solidFill>
              </a:rPr>
              <a:t>Data Structures and Algorithms in Java </a:t>
            </a:r>
            <a:endParaRPr sz="1200" b="0" dirty="0">
              <a:solidFill>
                <a:srgbClr val="898989"/>
              </a:solidFill>
            </a:endParaRPr>
          </a:p>
        </p:txBody>
      </p:sp>
      <p:sp>
        <p:nvSpPr>
          <p:cNvPr id="9219" name="Slide Number Placeholder 5"/>
          <p:cNvSpPr txBox="1">
            <a:spLocks noGrp="1"/>
          </p:cNvSpPr>
          <p:nvPr>
            <p:ph type="sldNum" sz="quarter" idx="12"/>
          </p:nvPr>
        </p:nvSpPr>
        <p:spPr>
          <a:noFill/>
          <a:ln>
            <a:noFill/>
          </a:ln>
        </p:spPr>
        <p:txBody>
          <a:bodyPr anchor="ctr" anchorCtr="0"/>
          <a:lstStyle>
            <a:lvl1pPr marL="0" lvl="0" indent="0" algn="l" defTabSz="914400" rtl="0" eaLnBrk="0" fontAlgn="base" latinLnBrk="0" hangingPunct="0">
              <a:lnSpc>
                <a:spcPct val="100000"/>
              </a:lnSpc>
              <a:spcBef>
                <a:spcPct val="0"/>
              </a:spcBef>
              <a:spcAft>
                <a:spcPct val="0"/>
              </a:spcAft>
              <a:buNone/>
              <a:defRPr sz="4400" b="1" i="0" u="none" kern="1200" baseline="0">
                <a:solidFill>
                  <a:schemeClr val="tx1"/>
                </a:solidFill>
                <a:latin typeface="Arial" panose="020B0604020202020204" pitchFamily="34" charset="0"/>
              </a:defRPr>
            </a:lvl1pPr>
            <a:lvl2pPr marL="457200" lvl="1" indent="0" algn="l" defTabSz="914400" rtl="0" eaLnBrk="1" fontAlgn="base" latinLnBrk="0" hangingPunct="1">
              <a:lnSpc>
                <a:spcPct val="100000"/>
              </a:lnSpc>
              <a:spcBef>
                <a:spcPct val="0"/>
              </a:spcBef>
              <a:spcAft>
                <a:spcPct val="0"/>
              </a:spcAft>
              <a:buNone/>
              <a:defRPr sz="4400" b="1" i="0" u="none" kern="1200" baseline="0">
                <a:solidFill>
                  <a:schemeClr val="tx1"/>
                </a:solidFill>
                <a:latin typeface="Arial" panose="020B0604020202020204" pitchFamily="34" charset="0"/>
                <a:ea typeface="+mn-ea"/>
                <a:cs typeface="+mn-cs"/>
              </a:defRPr>
            </a:lvl2pPr>
            <a:lvl3pPr marL="914400" lvl="2" indent="0" algn="l" defTabSz="914400" rtl="0" eaLnBrk="1" fontAlgn="base" latinLnBrk="0" hangingPunct="1">
              <a:lnSpc>
                <a:spcPct val="100000"/>
              </a:lnSpc>
              <a:spcBef>
                <a:spcPct val="0"/>
              </a:spcBef>
              <a:spcAft>
                <a:spcPct val="0"/>
              </a:spcAft>
              <a:buNone/>
              <a:defRPr sz="4400" b="1" i="0" u="none" kern="1200" baseline="0">
                <a:solidFill>
                  <a:schemeClr val="tx1"/>
                </a:solidFill>
                <a:latin typeface="Arial" panose="020B0604020202020204" pitchFamily="34" charset="0"/>
                <a:ea typeface="+mn-ea"/>
                <a:cs typeface="+mn-cs"/>
              </a:defRPr>
            </a:lvl3pPr>
            <a:lvl4pPr marL="1371600" lvl="3" indent="0" algn="l" defTabSz="914400" rtl="0" eaLnBrk="1" fontAlgn="base" latinLnBrk="0" hangingPunct="1">
              <a:lnSpc>
                <a:spcPct val="100000"/>
              </a:lnSpc>
              <a:spcBef>
                <a:spcPct val="0"/>
              </a:spcBef>
              <a:spcAft>
                <a:spcPct val="0"/>
              </a:spcAft>
              <a:buNone/>
              <a:defRPr sz="4400" b="1" i="0" u="none" kern="1200" baseline="0">
                <a:solidFill>
                  <a:schemeClr val="tx1"/>
                </a:solidFill>
                <a:latin typeface="Arial" panose="020B0604020202020204" pitchFamily="34" charset="0"/>
                <a:ea typeface="+mn-ea"/>
                <a:cs typeface="+mn-cs"/>
              </a:defRPr>
            </a:lvl4pPr>
            <a:lvl5pPr marL="1828800" lvl="4" indent="0" algn="l" defTabSz="914400" rtl="0" eaLnBrk="1" fontAlgn="base" latinLnBrk="0" hangingPunct="1">
              <a:lnSpc>
                <a:spcPct val="100000"/>
              </a:lnSpc>
              <a:spcBef>
                <a:spcPct val="0"/>
              </a:spcBef>
              <a:spcAft>
                <a:spcPct val="0"/>
              </a:spcAft>
              <a:buNone/>
              <a:defRPr sz="4400" b="1" i="0" u="none" kern="1200" baseline="0">
                <a:solidFill>
                  <a:schemeClr val="tx1"/>
                </a:solidFill>
                <a:latin typeface="Arial" panose="020B0604020202020204" pitchFamily="34" charset="0"/>
                <a:ea typeface="+mn-ea"/>
                <a:cs typeface="+mn-cs"/>
              </a:defRPr>
            </a:lvl5pPr>
          </a:lstStyle>
          <a:p>
            <a:pPr lvl="0" algn="r" eaLnBrk="1" hangingPunct="1"/>
            <a:fld id="{9A0DB2DC-4C9A-4742-B13C-FB6460FD3503}" type="slidenum">
              <a:rPr lang="en-US" sz="1200" b="0" dirty="0">
                <a:solidFill>
                  <a:srgbClr val="898989"/>
                </a:solidFill>
              </a:rPr>
            </a:fld>
            <a:r>
              <a:rPr sz="1200" b="0" dirty="0">
                <a:solidFill>
                  <a:srgbClr val="898989"/>
                </a:solidFill>
              </a:rPr>
              <a:t>/21</a:t>
            </a:r>
            <a:endParaRPr sz="1200" b="0" dirty="0">
              <a:solidFill>
                <a:srgbClr val="898989"/>
              </a:solidFill>
            </a:endParaRPr>
          </a:p>
        </p:txBody>
      </p:sp>
      <p:sp>
        <p:nvSpPr>
          <p:cNvPr id="9220" name="Rectangle 2"/>
          <p:cNvSpPr>
            <a:spLocks noGrp="1"/>
          </p:cNvSpPr>
          <p:nvPr>
            <p:ph type="title"/>
          </p:nvPr>
        </p:nvSpPr>
        <p:spPr>
          <a:xfrm>
            <a:off x="457200" y="495300"/>
            <a:ext cx="8229600" cy="701675"/>
          </a:xfrm>
        </p:spPr>
        <p:txBody>
          <a:bodyPr vert="horz" wrap="square" lIns="91440" tIns="45720" rIns="91440" bIns="45720" anchor="ctr" anchorCtr="0">
            <a:spAutoFit/>
          </a:bodyPr>
          <a:p>
            <a:r>
              <a:rPr sz="4000" b="1" dirty="0">
                <a:solidFill>
                  <a:srgbClr val="CC3300"/>
                </a:solidFill>
              </a:rPr>
              <a:t>Array-based Queue - 1</a:t>
            </a:r>
            <a:endParaRPr sz="4000" b="1" dirty="0">
              <a:solidFill>
                <a:srgbClr val="CC3300"/>
              </a:solidFill>
            </a:endParaRPr>
          </a:p>
        </p:txBody>
      </p:sp>
      <p:sp>
        <p:nvSpPr>
          <p:cNvPr id="9221" name="Rectangle 3"/>
          <p:cNvSpPr>
            <a:spLocks noGrp="1"/>
          </p:cNvSpPr>
          <p:nvPr>
            <p:ph sz="half" idx="1"/>
          </p:nvPr>
        </p:nvSpPr>
        <p:spPr>
          <a:xfrm>
            <a:off x="838200" y="1600200"/>
            <a:ext cx="7467600" cy="1905000"/>
          </a:xfrm>
        </p:spPr>
        <p:txBody>
          <a:bodyPr vert="horz" wrap="square" lIns="91440" tIns="45720" rIns="91440" bIns="45720" anchor="t" anchorCtr="0"/>
          <a:p>
            <a:pPr>
              <a:buClrTx/>
              <a:buSzTx/>
            </a:pPr>
            <a:r>
              <a:rPr sz="2400" kern="1200" dirty="0">
                <a:latin typeface="+mn-lt"/>
                <a:ea typeface="+mn-ea"/>
                <a:cs typeface="+mn-cs"/>
              </a:rPr>
              <a:t>Use an array of size </a:t>
            </a:r>
            <a:r>
              <a:rPr sz="2400" b="1" i="1" kern="1200" dirty="0">
                <a:latin typeface="Times New Roman" panose="02020603050405020304" charset="0"/>
                <a:ea typeface="+mn-ea"/>
                <a:cs typeface="+mn-cs"/>
              </a:rPr>
              <a:t>N</a:t>
            </a:r>
            <a:r>
              <a:rPr sz="2400" kern="1200" dirty="0">
                <a:latin typeface="+mn-lt"/>
                <a:ea typeface="+mn-ea"/>
                <a:cs typeface="+mn-cs"/>
              </a:rPr>
              <a:t> in a circular fashion</a:t>
            </a:r>
            <a:endParaRPr sz="2400" kern="1200" dirty="0">
              <a:latin typeface="+mn-lt"/>
              <a:ea typeface="+mn-ea"/>
              <a:cs typeface="+mn-cs"/>
            </a:endParaRPr>
          </a:p>
          <a:p>
            <a:pPr>
              <a:buClrTx/>
              <a:buSzTx/>
            </a:pPr>
            <a:r>
              <a:rPr sz="2400" kern="1200" dirty="0">
                <a:latin typeface="+mn-lt"/>
                <a:ea typeface="+mn-ea"/>
                <a:cs typeface="+mn-cs"/>
              </a:rPr>
              <a:t>Two variables keep track of the first and last</a:t>
            </a:r>
            <a:endParaRPr sz="2400" kern="1200" dirty="0">
              <a:latin typeface="+mn-lt"/>
              <a:ea typeface="+mn-ea"/>
              <a:cs typeface="+mn-cs"/>
            </a:endParaRPr>
          </a:p>
          <a:p>
            <a:pPr lvl="1">
              <a:buFont typeface="Times New Roman" panose="02020603050405020304" charset="0"/>
              <a:buNone/>
            </a:pPr>
            <a:r>
              <a:rPr sz="2000" b="1" i="1" kern="1200" dirty="0">
                <a:latin typeface="Times New Roman" panose="02020603050405020304" charset="0"/>
                <a:ea typeface="+mn-ea"/>
                <a:cs typeface="+mn-cs"/>
              </a:rPr>
              <a:t>f</a:t>
            </a:r>
            <a:r>
              <a:rPr sz="2000" kern="1200" dirty="0">
                <a:latin typeface="+mn-lt"/>
                <a:ea typeface="+mn-ea"/>
                <a:cs typeface="+mn-cs"/>
              </a:rPr>
              <a:t>   index of the front element</a:t>
            </a:r>
            <a:endParaRPr sz="2000" kern="1200" dirty="0">
              <a:latin typeface="+mn-lt"/>
              <a:ea typeface="+mn-ea"/>
              <a:cs typeface="+mn-cs"/>
            </a:endParaRPr>
          </a:p>
          <a:p>
            <a:pPr lvl="1">
              <a:buFont typeface="Arial" panose="020B0604020202020204" pitchFamily="34" charset="0"/>
              <a:buNone/>
            </a:pPr>
            <a:r>
              <a:rPr sz="2000" b="1" i="1" kern="1200" dirty="0">
                <a:latin typeface="Times New Roman" panose="02020603050405020304" charset="0"/>
                <a:ea typeface="+mn-ea"/>
                <a:cs typeface="+mn-cs"/>
              </a:rPr>
              <a:t>l</a:t>
            </a:r>
            <a:r>
              <a:rPr sz="2000" kern="1200" dirty="0">
                <a:latin typeface="+mn-lt"/>
                <a:ea typeface="+mn-ea"/>
                <a:cs typeface="+mn-cs"/>
              </a:rPr>
              <a:t>	index of the last element</a:t>
            </a:r>
            <a:endParaRPr sz="2000" kern="1200" dirty="0">
              <a:latin typeface="+mn-lt"/>
              <a:ea typeface="+mn-ea"/>
              <a:cs typeface="+mn-cs"/>
            </a:endParaRPr>
          </a:p>
        </p:txBody>
      </p:sp>
      <p:grpSp>
        <p:nvGrpSpPr>
          <p:cNvPr id="9222" name="Group 54"/>
          <p:cNvGrpSpPr/>
          <p:nvPr/>
        </p:nvGrpSpPr>
        <p:grpSpPr>
          <a:xfrm>
            <a:off x="1447800" y="3200400"/>
            <a:ext cx="5638800" cy="2659063"/>
            <a:chOff x="960" y="2309"/>
            <a:chExt cx="3552" cy="1675"/>
          </a:xfrm>
        </p:grpSpPr>
        <p:grpSp>
          <p:nvGrpSpPr>
            <p:cNvPr id="9224" name="Group 4"/>
            <p:cNvGrpSpPr/>
            <p:nvPr/>
          </p:nvGrpSpPr>
          <p:grpSpPr>
            <a:xfrm>
              <a:off x="960" y="2597"/>
              <a:ext cx="3552" cy="475"/>
              <a:chOff x="960" y="2597"/>
              <a:chExt cx="3552" cy="475"/>
            </a:xfrm>
          </p:grpSpPr>
          <p:sp>
            <p:nvSpPr>
              <p:cNvPr id="9251" name="Rectangle 5"/>
              <p:cNvSpPr/>
              <p:nvPr/>
            </p:nvSpPr>
            <p:spPr>
              <a:xfrm>
                <a:off x="960" y="2597"/>
                <a:ext cx="187" cy="230"/>
              </a:xfrm>
              <a:prstGeom prst="rect">
                <a:avLst/>
              </a:prstGeom>
              <a:noFill/>
              <a:ln w="9525">
                <a:noFill/>
              </a:ln>
            </p:spPr>
            <p:txBody>
              <a:bodyPr lIns="0" tIns="0" rIns="0" bIns="0">
                <a:spAutoFit/>
              </a:bodyPr>
              <a:p>
                <a:pPr algn="ctr"/>
                <a:r>
                  <a:rPr sz="2400" i="1" dirty="0">
                    <a:solidFill>
                      <a:schemeClr val="accent2"/>
                    </a:solidFill>
                    <a:latin typeface="Times New Roman" panose="02020603050405020304" charset="0"/>
                  </a:rPr>
                  <a:t>Q</a:t>
                </a:r>
                <a:endParaRPr sz="2400" dirty="0">
                  <a:solidFill>
                    <a:schemeClr val="accent2"/>
                  </a:solidFill>
                  <a:latin typeface="Tahoma" panose="020B0604030504040204" pitchFamily="34" charset="0"/>
                </a:endParaRPr>
              </a:p>
            </p:txBody>
          </p:sp>
          <p:sp>
            <p:nvSpPr>
              <p:cNvPr id="9252" name="Rectangle 6"/>
              <p:cNvSpPr/>
              <p:nvPr/>
            </p:nvSpPr>
            <p:spPr>
              <a:xfrm>
                <a:off x="1296" y="2842"/>
                <a:ext cx="96" cy="230"/>
              </a:xfrm>
              <a:prstGeom prst="rect">
                <a:avLst/>
              </a:prstGeom>
              <a:noFill/>
              <a:ln w="9525">
                <a:noFill/>
              </a:ln>
            </p:spPr>
            <p:txBody>
              <a:bodyPr wrap="none" lIns="0" tIns="0" rIns="0" bIns="0">
                <a:spAutoFit/>
              </a:bodyPr>
              <a:p>
                <a:r>
                  <a:rPr sz="2400" b="0" dirty="0">
                    <a:solidFill>
                      <a:schemeClr val="accent2"/>
                    </a:solidFill>
                    <a:latin typeface="Times New Roman" panose="02020603050405020304" charset="0"/>
                  </a:rPr>
                  <a:t>0</a:t>
                </a:r>
                <a:endParaRPr sz="2400" b="0" dirty="0">
                  <a:solidFill>
                    <a:schemeClr val="accent2"/>
                  </a:solidFill>
                  <a:latin typeface="Tahoma" panose="020B0604030504040204" pitchFamily="34" charset="0"/>
                </a:endParaRPr>
              </a:p>
            </p:txBody>
          </p:sp>
          <p:sp>
            <p:nvSpPr>
              <p:cNvPr id="9253" name="Rectangle 7"/>
              <p:cNvSpPr/>
              <p:nvPr/>
            </p:nvSpPr>
            <p:spPr>
              <a:xfrm>
                <a:off x="1488" y="2842"/>
                <a:ext cx="96" cy="230"/>
              </a:xfrm>
              <a:prstGeom prst="rect">
                <a:avLst/>
              </a:prstGeom>
              <a:noFill/>
              <a:ln w="9525">
                <a:noFill/>
              </a:ln>
            </p:spPr>
            <p:txBody>
              <a:bodyPr wrap="none" lIns="0" tIns="0" rIns="0" bIns="0">
                <a:spAutoFit/>
              </a:bodyPr>
              <a:p>
                <a:r>
                  <a:rPr sz="2400" b="0" dirty="0">
                    <a:solidFill>
                      <a:schemeClr val="accent2"/>
                    </a:solidFill>
                    <a:latin typeface="Times New Roman" panose="02020603050405020304" charset="0"/>
                  </a:rPr>
                  <a:t>1</a:t>
                </a:r>
                <a:endParaRPr sz="2400" b="0" dirty="0">
                  <a:solidFill>
                    <a:schemeClr val="accent2"/>
                  </a:solidFill>
                  <a:latin typeface="Tahoma" panose="020B0604030504040204" pitchFamily="34" charset="0"/>
                </a:endParaRPr>
              </a:p>
            </p:txBody>
          </p:sp>
          <p:sp>
            <p:nvSpPr>
              <p:cNvPr id="9254" name="Rectangle 8"/>
              <p:cNvSpPr/>
              <p:nvPr/>
            </p:nvSpPr>
            <p:spPr>
              <a:xfrm>
                <a:off x="1680" y="2842"/>
                <a:ext cx="96" cy="230"/>
              </a:xfrm>
              <a:prstGeom prst="rect">
                <a:avLst/>
              </a:prstGeom>
              <a:noFill/>
              <a:ln w="9525">
                <a:noFill/>
              </a:ln>
            </p:spPr>
            <p:txBody>
              <a:bodyPr wrap="none" lIns="0" tIns="0" rIns="0" bIns="0">
                <a:spAutoFit/>
              </a:bodyPr>
              <a:p>
                <a:r>
                  <a:rPr sz="2400" b="0" dirty="0">
                    <a:solidFill>
                      <a:schemeClr val="accent2"/>
                    </a:solidFill>
                    <a:latin typeface="Times New Roman" panose="02020603050405020304" charset="0"/>
                  </a:rPr>
                  <a:t>2</a:t>
                </a:r>
                <a:endParaRPr sz="2400" b="0" dirty="0">
                  <a:solidFill>
                    <a:schemeClr val="accent2"/>
                  </a:solidFill>
                  <a:latin typeface="Tahoma" panose="020B0604030504040204" pitchFamily="34" charset="0"/>
                </a:endParaRPr>
              </a:p>
            </p:txBody>
          </p:sp>
          <p:sp>
            <p:nvSpPr>
              <p:cNvPr id="9255" name="Rectangle 9"/>
              <p:cNvSpPr/>
              <p:nvPr/>
            </p:nvSpPr>
            <p:spPr>
              <a:xfrm>
                <a:off x="3744" y="2842"/>
                <a:ext cx="178" cy="230"/>
              </a:xfrm>
              <a:prstGeom prst="rect">
                <a:avLst/>
              </a:prstGeom>
              <a:noFill/>
              <a:ln w="9525">
                <a:noFill/>
              </a:ln>
            </p:spPr>
            <p:txBody>
              <a:bodyPr lIns="0" tIns="0" rIns="0" bIns="0">
                <a:spAutoFit/>
              </a:bodyPr>
              <a:p>
                <a:pPr algn="ctr"/>
                <a:r>
                  <a:rPr sz="2400" i="1" dirty="0">
                    <a:solidFill>
                      <a:schemeClr val="accent2"/>
                    </a:solidFill>
                    <a:latin typeface="Times New Roman" panose="02020603050405020304" charset="0"/>
                  </a:rPr>
                  <a:t>l</a:t>
                </a:r>
                <a:endParaRPr sz="2400" dirty="0">
                  <a:solidFill>
                    <a:schemeClr val="accent2"/>
                  </a:solidFill>
                  <a:latin typeface="Tahoma" panose="020B0604030504040204" pitchFamily="34" charset="0"/>
                </a:endParaRPr>
              </a:p>
            </p:txBody>
          </p:sp>
          <p:sp>
            <p:nvSpPr>
              <p:cNvPr id="9256" name="Rectangle 10"/>
              <p:cNvSpPr/>
              <p:nvPr/>
            </p:nvSpPr>
            <p:spPr>
              <a:xfrm>
                <a:off x="2016" y="2842"/>
                <a:ext cx="178" cy="230"/>
              </a:xfrm>
              <a:prstGeom prst="rect">
                <a:avLst/>
              </a:prstGeom>
              <a:noFill/>
              <a:ln w="9525">
                <a:noFill/>
              </a:ln>
            </p:spPr>
            <p:txBody>
              <a:bodyPr lIns="0" tIns="0" rIns="0" bIns="0">
                <a:spAutoFit/>
              </a:bodyPr>
              <a:p>
                <a:pPr algn="ctr"/>
                <a:r>
                  <a:rPr sz="2400" i="1" dirty="0">
                    <a:solidFill>
                      <a:schemeClr val="accent2"/>
                    </a:solidFill>
                    <a:latin typeface="Times New Roman" panose="02020603050405020304" charset="0"/>
                  </a:rPr>
                  <a:t>f</a:t>
                </a:r>
                <a:endParaRPr sz="2400" dirty="0">
                  <a:solidFill>
                    <a:schemeClr val="accent2"/>
                  </a:solidFill>
                  <a:latin typeface="Tahoma" panose="020B0604030504040204" pitchFamily="34" charset="0"/>
                </a:endParaRPr>
              </a:p>
            </p:txBody>
          </p:sp>
          <p:sp>
            <p:nvSpPr>
              <p:cNvPr id="9257" name="Rectangle 11"/>
              <p:cNvSpPr/>
              <p:nvPr/>
            </p:nvSpPr>
            <p:spPr>
              <a:xfrm>
                <a:off x="1248" y="2645"/>
                <a:ext cx="192" cy="192"/>
              </a:xfrm>
              <a:prstGeom prst="rect">
                <a:avLst/>
              </a:prstGeom>
              <a:solidFill>
                <a:schemeClr val="bg1"/>
              </a:solidFill>
              <a:ln w="38100" cap="flat" cmpd="sng">
                <a:solidFill>
                  <a:schemeClr val="tx1"/>
                </a:solidFill>
                <a:prstDash val="solid"/>
                <a:miter/>
                <a:headEnd type="none" w="med" len="med"/>
                <a:tailEnd type="none" w="med" len="med"/>
              </a:ln>
            </p:spPr>
            <p:txBody>
              <a:bodyPr wrap="none" anchor="ctr" anchorCtr="0"/>
              <a:p>
                <a:pPr algn="ctr"/>
                <a:endParaRPr sz="2400" b="0" dirty="0">
                  <a:latin typeface="Tahoma" panose="020B0604030504040204" pitchFamily="34" charset="0"/>
                </a:endParaRPr>
              </a:p>
            </p:txBody>
          </p:sp>
          <p:sp>
            <p:nvSpPr>
              <p:cNvPr id="9258" name="Rectangle 12"/>
              <p:cNvSpPr/>
              <p:nvPr/>
            </p:nvSpPr>
            <p:spPr>
              <a:xfrm>
                <a:off x="1440" y="2645"/>
                <a:ext cx="192" cy="192"/>
              </a:xfrm>
              <a:prstGeom prst="rect">
                <a:avLst/>
              </a:prstGeom>
              <a:solidFill>
                <a:schemeClr val="bg1"/>
              </a:solidFill>
              <a:ln w="38100" cap="flat" cmpd="sng">
                <a:solidFill>
                  <a:schemeClr val="tx1"/>
                </a:solidFill>
                <a:prstDash val="solid"/>
                <a:miter/>
                <a:headEnd type="none" w="med" len="med"/>
                <a:tailEnd type="none" w="med" len="med"/>
              </a:ln>
            </p:spPr>
            <p:txBody>
              <a:bodyPr wrap="none" anchor="ctr" anchorCtr="0"/>
              <a:p>
                <a:endParaRPr dirty="0">
                  <a:latin typeface="Arial" panose="020B0604020202020204" pitchFamily="34" charset="0"/>
                </a:endParaRPr>
              </a:p>
            </p:txBody>
          </p:sp>
          <p:sp>
            <p:nvSpPr>
              <p:cNvPr id="9259" name="Rectangle 13"/>
              <p:cNvSpPr/>
              <p:nvPr/>
            </p:nvSpPr>
            <p:spPr>
              <a:xfrm>
                <a:off x="1632" y="2645"/>
                <a:ext cx="192" cy="192"/>
              </a:xfrm>
              <a:prstGeom prst="rect">
                <a:avLst/>
              </a:prstGeom>
              <a:solidFill>
                <a:schemeClr val="bg1"/>
              </a:solidFill>
              <a:ln w="38100" cap="flat" cmpd="sng">
                <a:solidFill>
                  <a:schemeClr val="tx1"/>
                </a:solidFill>
                <a:prstDash val="solid"/>
                <a:miter/>
                <a:headEnd type="none" w="med" len="med"/>
                <a:tailEnd type="none" w="med" len="med"/>
              </a:ln>
            </p:spPr>
            <p:txBody>
              <a:bodyPr wrap="none" anchor="ctr" anchorCtr="0"/>
              <a:p>
                <a:endParaRPr dirty="0">
                  <a:latin typeface="Arial" panose="020B0604020202020204" pitchFamily="34" charset="0"/>
                </a:endParaRPr>
              </a:p>
            </p:txBody>
          </p:sp>
          <p:sp>
            <p:nvSpPr>
              <p:cNvPr id="9260" name="Rectangle 14"/>
              <p:cNvSpPr/>
              <p:nvPr/>
            </p:nvSpPr>
            <p:spPr>
              <a:xfrm>
                <a:off x="1824" y="2645"/>
                <a:ext cx="192" cy="192"/>
              </a:xfrm>
              <a:prstGeom prst="rect">
                <a:avLst/>
              </a:prstGeom>
              <a:solidFill>
                <a:schemeClr val="bg1"/>
              </a:solidFill>
              <a:ln w="38100" cap="flat" cmpd="sng">
                <a:solidFill>
                  <a:schemeClr val="tx1"/>
                </a:solidFill>
                <a:prstDash val="solid"/>
                <a:miter/>
                <a:headEnd type="none" w="med" len="med"/>
                <a:tailEnd type="none" w="med" len="med"/>
              </a:ln>
            </p:spPr>
            <p:txBody>
              <a:bodyPr wrap="none" anchor="ctr" anchorCtr="0"/>
              <a:p>
                <a:endParaRPr dirty="0">
                  <a:latin typeface="Arial" panose="020B0604020202020204" pitchFamily="34" charset="0"/>
                </a:endParaRPr>
              </a:p>
            </p:txBody>
          </p:sp>
          <p:sp>
            <p:nvSpPr>
              <p:cNvPr id="9261" name="Rectangle 15"/>
              <p:cNvSpPr/>
              <p:nvPr/>
            </p:nvSpPr>
            <p:spPr>
              <a:xfrm>
                <a:off x="2016" y="2645"/>
                <a:ext cx="192" cy="192"/>
              </a:xfrm>
              <a:prstGeom prst="rect">
                <a:avLst/>
              </a:prstGeom>
              <a:solidFill>
                <a:schemeClr val="accent1"/>
              </a:solidFill>
              <a:ln w="38100" cap="flat" cmpd="sng">
                <a:solidFill>
                  <a:schemeClr val="tx1"/>
                </a:solidFill>
                <a:prstDash val="solid"/>
                <a:miter/>
                <a:headEnd type="none" w="med" len="med"/>
                <a:tailEnd type="none" w="med" len="med"/>
              </a:ln>
            </p:spPr>
            <p:txBody>
              <a:bodyPr wrap="none" anchor="ctr" anchorCtr="0"/>
              <a:p>
                <a:endParaRPr dirty="0">
                  <a:latin typeface="Arial" panose="020B0604020202020204" pitchFamily="34" charset="0"/>
                </a:endParaRPr>
              </a:p>
            </p:txBody>
          </p:sp>
          <p:sp>
            <p:nvSpPr>
              <p:cNvPr id="9262" name="Rectangle 16"/>
              <p:cNvSpPr/>
              <p:nvPr/>
            </p:nvSpPr>
            <p:spPr>
              <a:xfrm>
                <a:off x="2208" y="2645"/>
                <a:ext cx="192" cy="192"/>
              </a:xfrm>
              <a:prstGeom prst="rect">
                <a:avLst/>
              </a:prstGeom>
              <a:solidFill>
                <a:schemeClr val="accent1"/>
              </a:solidFill>
              <a:ln w="38100" cap="flat" cmpd="sng">
                <a:solidFill>
                  <a:schemeClr val="tx1"/>
                </a:solidFill>
                <a:prstDash val="solid"/>
                <a:miter/>
                <a:headEnd type="none" w="med" len="med"/>
                <a:tailEnd type="none" w="med" len="med"/>
              </a:ln>
            </p:spPr>
            <p:txBody>
              <a:bodyPr wrap="none" anchor="ctr" anchorCtr="0"/>
              <a:p>
                <a:endParaRPr dirty="0">
                  <a:latin typeface="Arial" panose="020B0604020202020204" pitchFamily="34" charset="0"/>
                </a:endParaRPr>
              </a:p>
            </p:txBody>
          </p:sp>
          <p:sp>
            <p:nvSpPr>
              <p:cNvPr id="9263" name="Rectangle 17"/>
              <p:cNvSpPr/>
              <p:nvPr/>
            </p:nvSpPr>
            <p:spPr>
              <a:xfrm>
                <a:off x="2400" y="2645"/>
                <a:ext cx="192" cy="192"/>
              </a:xfrm>
              <a:prstGeom prst="rect">
                <a:avLst/>
              </a:prstGeom>
              <a:solidFill>
                <a:schemeClr val="accent1"/>
              </a:solidFill>
              <a:ln w="38100" cap="flat" cmpd="sng">
                <a:solidFill>
                  <a:schemeClr val="tx1"/>
                </a:solidFill>
                <a:prstDash val="solid"/>
                <a:miter/>
                <a:headEnd type="none" w="med" len="med"/>
                <a:tailEnd type="none" w="med" len="med"/>
              </a:ln>
            </p:spPr>
            <p:txBody>
              <a:bodyPr wrap="none" anchor="ctr" anchorCtr="0"/>
              <a:p>
                <a:endParaRPr dirty="0">
                  <a:latin typeface="Arial" panose="020B0604020202020204" pitchFamily="34" charset="0"/>
                </a:endParaRPr>
              </a:p>
            </p:txBody>
          </p:sp>
          <p:sp>
            <p:nvSpPr>
              <p:cNvPr id="9264" name="Rectangle 18"/>
              <p:cNvSpPr/>
              <p:nvPr/>
            </p:nvSpPr>
            <p:spPr>
              <a:xfrm>
                <a:off x="2592" y="2645"/>
                <a:ext cx="192" cy="192"/>
              </a:xfrm>
              <a:prstGeom prst="rect">
                <a:avLst/>
              </a:prstGeom>
              <a:solidFill>
                <a:schemeClr val="accent1"/>
              </a:solidFill>
              <a:ln w="38100" cap="flat" cmpd="sng">
                <a:solidFill>
                  <a:schemeClr val="tx1"/>
                </a:solidFill>
                <a:prstDash val="solid"/>
                <a:miter/>
                <a:headEnd type="none" w="med" len="med"/>
                <a:tailEnd type="none" w="med" len="med"/>
              </a:ln>
            </p:spPr>
            <p:txBody>
              <a:bodyPr wrap="none" anchor="ctr" anchorCtr="0"/>
              <a:p>
                <a:endParaRPr dirty="0">
                  <a:latin typeface="Arial" panose="020B0604020202020204" pitchFamily="34" charset="0"/>
                </a:endParaRPr>
              </a:p>
            </p:txBody>
          </p:sp>
          <p:sp>
            <p:nvSpPr>
              <p:cNvPr id="9265" name="Rectangle 19"/>
              <p:cNvSpPr/>
              <p:nvPr/>
            </p:nvSpPr>
            <p:spPr>
              <a:xfrm>
                <a:off x="2784" y="2645"/>
                <a:ext cx="192" cy="192"/>
              </a:xfrm>
              <a:prstGeom prst="rect">
                <a:avLst/>
              </a:prstGeom>
              <a:solidFill>
                <a:schemeClr val="accent1"/>
              </a:solidFill>
              <a:ln w="38100" cap="flat" cmpd="sng">
                <a:solidFill>
                  <a:schemeClr val="tx1"/>
                </a:solidFill>
                <a:prstDash val="solid"/>
                <a:miter/>
                <a:headEnd type="none" w="med" len="med"/>
                <a:tailEnd type="none" w="med" len="med"/>
              </a:ln>
            </p:spPr>
            <p:txBody>
              <a:bodyPr wrap="none" anchor="ctr" anchorCtr="0"/>
              <a:p>
                <a:endParaRPr dirty="0">
                  <a:latin typeface="Arial" panose="020B0604020202020204" pitchFamily="34" charset="0"/>
                </a:endParaRPr>
              </a:p>
            </p:txBody>
          </p:sp>
          <p:sp>
            <p:nvSpPr>
              <p:cNvPr id="9266" name="Rectangle 20"/>
              <p:cNvSpPr/>
              <p:nvPr/>
            </p:nvSpPr>
            <p:spPr>
              <a:xfrm>
                <a:off x="2976" y="2645"/>
                <a:ext cx="192" cy="192"/>
              </a:xfrm>
              <a:prstGeom prst="rect">
                <a:avLst/>
              </a:prstGeom>
              <a:solidFill>
                <a:schemeClr val="accent1"/>
              </a:solidFill>
              <a:ln w="38100" cap="flat" cmpd="sng">
                <a:solidFill>
                  <a:schemeClr val="tx1"/>
                </a:solidFill>
                <a:prstDash val="solid"/>
                <a:miter/>
                <a:headEnd type="none" w="med" len="med"/>
                <a:tailEnd type="none" w="med" len="med"/>
              </a:ln>
            </p:spPr>
            <p:txBody>
              <a:bodyPr wrap="none" anchor="ctr" anchorCtr="0"/>
              <a:p>
                <a:endParaRPr dirty="0">
                  <a:latin typeface="Arial" panose="020B0604020202020204" pitchFamily="34" charset="0"/>
                </a:endParaRPr>
              </a:p>
            </p:txBody>
          </p:sp>
          <p:sp>
            <p:nvSpPr>
              <p:cNvPr id="9267" name="Rectangle 21"/>
              <p:cNvSpPr/>
              <p:nvPr/>
            </p:nvSpPr>
            <p:spPr>
              <a:xfrm>
                <a:off x="3168" y="2645"/>
                <a:ext cx="192" cy="192"/>
              </a:xfrm>
              <a:prstGeom prst="rect">
                <a:avLst/>
              </a:prstGeom>
              <a:solidFill>
                <a:schemeClr val="accent1"/>
              </a:solidFill>
              <a:ln w="38100" cap="flat" cmpd="sng">
                <a:solidFill>
                  <a:schemeClr val="tx1"/>
                </a:solidFill>
                <a:prstDash val="solid"/>
                <a:miter/>
                <a:headEnd type="none" w="med" len="med"/>
                <a:tailEnd type="none" w="med" len="med"/>
              </a:ln>
            </p:spPr>
            <p:txBody>
              <a:bodyPr wrap="none" anchor="ctr" anchorCtr="0"/>
              <a:p>
                <a:endParaRPr dirty="0">
                  <a:latin typeface="Arial" panose="020B0604020202020204" pitchFamily="34" charset="0"/>
                </a:endParaRPr>
              </a:p>
            </p:txBody>
          </p:sp>
          <p:sp>
            <p:nvSpPr>
              <p:cNvPr id="9268" name="Rectangle 22"/>
              <p:cNvSpPr/>
              <p:nvPr/>
            </p:nvSpPr>
            <p:spPr>
              <a:xfrm>
                <a:off x="3360" y="2645"/>
                <a:ext cx="192" cy="192"/>
              </a:xfrm>
              <a:prstGeom prst="rect">
                <a:avLst/>
              </a:prstGeom>
              <a:solidFill>
                <a:schemeClr val="accent1"/>
              </a:solidFill>
              <a:ln w="38100" cap="flat" cmpd="sng">
                <a:solidFill>
                  <a:schemeClr val="tx1"/>
                </a:solidFill>
                <a:prstDash val="solid"/>
                <a:miter/>
                <a:headEnd type="none" w="med" len="med"/>
                <a:tailEnd type="none" w="med" len="med"/>
              </a:ln>
            </p:spPr>
            <p:txBody>
              <a:bodyPr wrap="none" anchor="ctr" anchorCtr="0"/>
              <a:p>
                <a:endParaRPr dirty="0">
                  <a:latin typeface="Arial" panose="020B0604020202020204" pitchFamily="34" charset="0"/>
                </a:endParaRPr>
              </a:p>
            </p:txBody>
          </p:sp>
          <p:sp>
            <p:nvSpPr>
              <p:cNvPr id="9269" name="Rectangle 23"/>
              <p:cNvSpPr/>
              <p:nvPr/>
            </p:nvSpPr>
            <p:spPr>
              <a:xfrm>
                <a:off x="3552" y="2645"/>
                <a:ext cx="192" cy="192"/>
              </a:xfrm>
              <a:prstGeom prst="rect">
                <a:avLst/>
              </a:prstGeom>
              <a:solidFill>
                <a:schemeClr val="accent1"/>
              </a:solidFill>
              <a:ln w="38100" cap="flat" cmpd="sng">
                <a:solidFill>
                  <a:schemeClr val="tx1"/>
                </a:solidFill>
                <a:prstDash val="solid"/>
                <a:miter/>
                <a:headEnd type="none" w="med" len="med"/>
                <a:tailEnd type="none" w="med" len="med"/>
              </a:ln>
            </p:spPr>
            <p:txBody>
              <a:bodyPr wrap="none" anchor="ctr" anchorCtr="0"/>
              <a:p>
                <a:endParaRPr dirty="0">
                  <a:latin typeface="Arial" panose="020B0604020202020204" pitchFamily="34" charset="0"/>
                </a:endParaRPr>
              </a:p>
            </p:txBody>
          </p:sp>
          <p:sp>
            <p:nvSpPr>
              <p:cNvPr id="9270" name="Rectangle 24"/>
              <p:cNvSpPr/>
              <p:nvPr/>
            </p:nvSpPr>
            <p:spPr>
              <a:xfrm>
                <a:off x="3744" y="2645"/>
                <a:ext cx="192" cy="192"/>
              </a:xfrm>
              <a:prstGeom prst="rect">
                <a:avLst/>
              </a:prstGeom>
              <a:solidFill>
                <a:schemeClr val="accent1"/>
              </a:solidFill>
              <a:ln w="38100" cap="flat" cmpd="sng">
                <a:solidFill>
                  <a:schemeClr val="tx1"/>
                </a:solidFill>
                <a:prstDash val="solid"/>
                <a:miter/>
                <a:headEnd type="none" w="med" len="med"/>
                <a:tailEnd type="none" w="med" len="med"/>
              </a:ln>
            </p:spPr>
            <p:txBody>
              <a:bodyPr wrap="none" anchor="ctr" anchorCtr="0"/>
              <a:p>
                <a:endParaRPr dirty="0">
                  <a:latin typeface="Arial" panose="020B0604020202020204" pitchFamily="34" charset="0"/>
                </a:endParaRPr>
              </a:p>
            </p:txBody>
          </p:sp>
          <p:sp>
            <p:nvSpPr>
              <p:cNvPr id="9271" name="Rectangle 25"/>
              <p:cNvSpPr/>
              <p:nvPr/>
            </p:nvSpPr>
            <p:spPr>
              <a:xfrm>
                <a:off x="3936" y="2645"/>
                <a:ext cx="192" cy="192"/>
              </a:xfrm>
              <a:prstGeom prst="rect">
                <a:avLst/>
              </a:prstGeom>
              <a:solidFill>
                <a:schemeClr val="bg1"/>
              </a:solidFill>
              <a:ln w="38100" cap="flat" cmpd="sng">
                <a:solidFill>
                  <a:schemeClr val="tx1"/>
                </a:solidFill>
                <a:prstDash val="solid"/>
                <a:miter/>
                <a:headEnd type="none" w="med" len="med"/>
                <a:tailEnd type="none" w="med" len="med"/>
              </a:ln>
            </p:spPr>
            <p:txBody>
              <a:bodyPr wrap="none" anchor="ctr" anchorCtr="0"/>
              <a:p>
                <a:endParaRPr dirty="0">
                  <a:latin typeface="Arial" panose="020B0604020202020204" pitchFamily="34" charset="0"/>
                </a:endParaRPr>
              </a:p>
            </p:txBody>
          </p:sp>
          <p:sp>
            <p:nvSpPr>
              <p:cNvPr id="9272" name="Rectangle 26"/>
              <p:cNvSpPr/>
              <p:nvPr/>
            </p:nvSpPr>
            <p:spPr>
              <a:xfrm>
                <a:off x="4128" y="2645"/>
                <a:ext cx="192" cy="192"/>
              </a:xfrm>
              <a:prstGeom prst="rect">
                <a:avLst/>
              </a:prstGeom>
              <a:solidFill>
                <a:schemeClr val="bg1"/>
              </a:solidFill>
              <a:ln w="38100" cap="flat" cmpd="sng">
                <a:solidFill>
                  <a:schemeClr val="tx1"/>
                </a:solidFill>
                <a:prstDash val="solid"/>
                <a:miter/>
                <a:headEnd type="none" w="med" len="med"/>
                <a:tailEnd type="none" w="med" len="med"/>
              </a:ln>
            </p:spPr>
            <p:txBody>
              <a:bodyPr wrap="none" anchor="ctr" anchorCtr="0"/>
              <a:p>
                <a:endParaRPr dirty="0">
                  <a:latin typeface="Arial" panose="020B0604020202020204" pitchFamily="34" charset="0"/>
                </a:endParaRPr>
              </a:p>
            </p:txBody>
          </p:sp>
          <p:sp>
            <p:nvSpPr>
              <p:cNvPr id="9273" name="Rectangle 27"/>
              <p:cNvSpPr/>
              <p:nvPr/>
            </p:nvSpPr>
            <p:spPr>
              <a:xfrm>
                <a:off x="4320" y="2645"/>
                <a:ext cx="192" cy="192"/>
              </a:xfrm>
              <a:prstGeom prst="rect">
                <a:avLst/>
              </a:prstGeom>
              <a:solidFill>
                <a:schemeClr val="bg1"/>
              </a:solidFill>
              <a:ln w="38100" cap="flat" cmpd="sng">
                <a:solidFill>
                  <a:schemeClr val="tx1"/>
                </a:solidFill>
                <a:prstDash val="solid"/>
                <a:miter/>
                <a:headEnd type="none" w="med" len="med"/>
                <a:tailEnd type="none" w="med" len="med"/>
              </a:ln>
            </p:spPr>
            <p:txBody>
              <a:bodyPr wrap="none" anchor="ctr" anchorCtr="0"/>
              <a:p>
                <a:endParaRPr dirty="0">
                  <a:latin typeface="Arial" panose="020B0604020202020204" pitchFamily="34" charset="0"/>
                </a:endParaRPr>
              </a:p>
            </p:txBody>
          </p:sp>
        </p:grpSp>
        <p:sp>
          <p:nvSpPr>
            <p:cNvPr id="9225" name="Text Box 28"/>
            <p:cNvSpPr txBox="1"/>
            <p:nvPr/>
          </p:nvSpPr>
          <p:spPr>
            <a:xfrm>
              <a:off x="1802" y="2309"/>
              <a:ext cx="1869" cy="288"/>
            </a:xfrm>
            <a:prstGeom prst="rect">
              <a:avLst/>
            </a:prstGeom>
            <a:noFill/>
            <a:ln w="9525">
              <a:noFill/>
            </a:ln>
          </p:spPr>
          <p:txBody>
            <a:bodyPr wrap="none">
              <a:spAutoFit/>
            </a:bodyPr>
            <a:p>
              <a:pPr algn="ctr"/>
              <a:r>
                <a:rPr sz="2400" b="0" dirty="0">
                  <a:latin typeface="Tahoma" panose="020B0604030504040204" pitchFamily="34" charset="0"/>
                </a:rPr>
                <a:t>normal configuration</a:t>
              </a:r>
              <a:endParaRPr sz="2400" b="0" dirty="0">
                <a:latin typeface="Tahoma" panose="020B0604030504040204" pitchFamily="34" charset="0"/>
              </a:endParaRPr>
            </a:p>
          </p:txBody>
        </p:sp>
        <p:sp>
          <p:nvSpPr>
            <p:cNvPr id="9226" name="Rectangle 29"/>
            <p:cNvSpPr/>
            <p:nvPr/>
          </p:nvSpPr>
          <p:spPr>
            <a:xfrm>
              <a:off x="960" y="3509"/>
              <a:ext cx="187" cy="230"/>
            </a:xfrm>
            <a:prstGeom prst="rect">
              <a:avLst/>
            </a:prstGeom>
            <a:noFill/>
            <a:ln w="9525">
              <a:noFill/>
            </a:ln>
          </p:spPr>
          <p:txBody>
            <a:bodyPr lIns="0" tIns="0" rIns="0" bIns="0">
              <a:spAutoFit/>
            </a:bodyPr>
            <a:p>
              <a:pPr algn="ctr"/>
              <a:r>
                <a:rPr sz="2400" i="1" dirty="0">
                  <a:solidFill>
                    <a:schemeClr val="accent2"/>
                  </a:solidFill>
                  <a:latin typeface="Times New Roman" panose="02020603050405020304" charset="0"/>
                </a:rPr>
                <a:t>Q</a:t>
              </a:r>
              <a:endParaRPr sz="2400" dirty="0">
                <a:solidFill>
                  <a:schemeClr val="accent2"/>
                </a:solidFill>
                <a:latin typeface="Tahoma" panose="020B0604030504040204" pitchFamily="34" charset="0"/>
              </a:endParaRPr>
            </a:p>
          </p:txBody>
        </p:sp>
        <p:grpSp>
          <p:nvGrpSpPr>
            <p:cNvPr id="9227" name="Group 30"/>
            <p:cNvGrpSpPr/>
            <p:nvPr/>
          </p:nvGrpSpPr>
          <p:grpSpPr>
            <a:xfrm>
              <a:off x="1248" y="3557"/>
              <a:ext cx="3264" cy="427"/>
              <a:chOff x="1248" y="3557"/>
              <a:chExt cx="3264" cy="427"/>
            </a:xfrm>
          </p:grpSpPr>
          <p:sp>
            <p:nvSpPr>
              <p:cNvPr id="9229" name="Rectangle 31"/>
              <p:cNvSpPr/>
              <p:nvPr/>
            </p:nvSpPr>
            <p:spPr>
              <a:xfrm>
                <a:off x="1296" y="3754"/>
                <a:ext cx="96" cy="230"/>
              </a:xfrm>
              <a:prstGeom prst="rect">
                <a:avLst/>
              </a:prstGeom>
              <a:noFill/>
              <a:ln w="9525">
                <a:noFill/>
              </a:ln>
            </p:spPr>
            <p:txBody>
              <a:bodyPr wrap="none" lIns="0" tIns="0" rIns="0" bIns="0">
                <a:spAutoFit/>
              </a:bodyPr>
              <a:p>
                <a:r>
                  <a:rPr sz="2400" b="0" dirty="0">
                    <a:solidFill>
                      <a:schemeClr val="accent2"/>
                    </a:solidFill>
                    <a:latin typeface="Times New Roman" panose="02020603050405020304" charset="0"/>
                  </a:rPr>
                  <a:t>0</a:t>
                </a:r>
                <a:endParaRPr sz="2400" b="0" dirty="0">
                  <a:solidFill>
                    <a:schemeClr val="accent2"/>
                  </a:solidFill>
                  <a:latin typeface="Tahoma" panose="020B0604030504040204" pitchFamily="34" charset="0"/>
                </a:endParaRPr>
              </a:p>
            </p:txBody>
          </p:sp>
          <p:sp>
            <p:nvSpPr>
              <p:cNvPr id="9230" name="Rectangle 32"/>
              <p:cNvSpPr/>
              <p:nvPr/>
            </p:nvSpPr>
            <p:spPr>
              <a:xfrm>
                <a:off x="1488" y="3754"/>
                <a:ext cx="96" cy="230"/>
              </a:xfrm>
              <a:prstGeom prst="rect">
                <a:avLst/>
              </a:prstGeom>
              <a:noFill/>
              <a:ln w="9525">
                <a:noFill/>
              </a:ln>
            </p:spPr>
            <p:txBody>
              <a:bodyPr wrap="none" lIns="0" tIns="0" rIns="0" bIns="0">
                <a:spAutoFit/>
              </a:bodyPr>
              <a:p>
                <a:r>
                  <a:rPr sz="2400" b="0" dirty="0">
                    <a:solidFill>
                      <a:schemeClr val="accent2"/>
                    </a:solidFill>
                    <a:latin typeface="Times New Roman" panose="02020603050405020304" charset="0"/>
                  </a:rPr>
                  <a:t>1</a:t>
                </a:r>
                <a:endParaRPr sz="2400" b="0" dirty="0">
                  <a:solidFill>
                    <a:schemeClr val="accent2"/>
                  </a:solidFill>
                  <a:latin typeface="Tahoma" panose="020B0604030504040204" pitchFamily="34" charset="0"/>
                </a:endParaRPr>
              </a:p>
            </p:txBody>
          </p:sp>
          <p:sp>
            <p:nvSpPr>
              <p:cNvPr id="9231" name="Rectangle 33"/>
              <p:cNvSpPr/>
              <p:nvPr/>
            </p:nvSpPr>
            <p:spPr>
              <a:xfrm>
                <a:off x="1680" y="3754"/>
                <a:ext cx="96" cy="230"/>
              </a:xfrm>
              <a:prstGeom prst="rect">
                <a:avLst/>
              </a:prstGeom>
              <a:noFill/>
              <a:ln w="9525">
                <a:noFill/>
              </a:ln>
            </p:spPr>
            <p:txBody>
              <a:bodyPr wrap="none" lIns="0" tIns="0" rIns="0" bIns="0">
                <a:spAutoFit/>
              </a:bodyPr>
              <a:p>
                <a:r>
                  <a:rPr sz="2400" b="0" dirty="0">
                    <a:solidFill>
                      <a:schemeClr val="accent2"/>
                    </a:solidFill>
                    <a:latin typeface="Times New Roman" panose="02020603050405020304" charset="0"/>
                  </a:rPr>
                  <a:t>2</a:t>
                </a:r>
                <a:endParaRPr sz="2400" b="0" dirty="0">
                  <a:solidFill>
                    <a:schemeClr val="accent2"/>
                  </a:solidFill>
                  <a:latin typeface="Tahoma" panose="020B0604030504040204" pitchFamily="34" charset="0"/>
                </a:endParaRPr>
              </a:p>
            </p:txBody>
          </p:sp>
          <p:sp>
            <p:nvSpPr>
              <p:cNvPr id="9232" name="Rectangle 34"/>
              <p:cNvSpPr/>
              <p:nvPr/>
            </p:nvSpPr>
            <p:spPr>
              <a:xfrm>
                <a:off x="3360" y="3754"/>
                <a:ext cx="178" cy="230"/>
              </a:xfrm>
              <a:prstGeom prst="rect">
                <a:avLst/>
              </a:prstGeom>
              <a:noFill/>
              <a:ln w="9525">
                <a:noFill/>
              </a:ln>
            </p:spPr>
            <p:txBody>
              <a:bodyPr lIns="0" tIns="0" rIns="0" bIns="0">
                <a:spAutoFit/>
              </a:bodyPr>
              <a:p>
                <a:pPr algn="ctr"/>
                <a:r>
                  <a:rPr sz="2400" i="1" dirty="0">
                    <a:solidFill>
                      <a:schemeClr val="accent2"/>
                    </a:solidFill>
                    <a:latin typeface="Times New Roman" panose="02020603050405020304" charset="0"/>
                  </a:rPr>
                  <a:t>f</a:t>
                </a:r>
                <a:endParaRPr sz="2400" dirty="0">
                  <a:solidFill>
                    <a:schemeClr val="accent2"/>
                  </a:solidFill>
                  <a:latin typeface="Tahoma" panose="020B0604030504040204" pitchFamily="34" charset="0"/>
                </a:endParaRPr>
              </a:p>
            </p:txBody>
          </p:sp>
          <p:sp>
            <p:nvSpPr>
              <p:cNvPr id="9233" name="Rectangle 35"/>
              <p:cNvSpPr/>
              <p:nvPr/>
            </p:nvSpPr>
            <p:spPr>
              <a:xfrm>
                <a:off x="1824" y="3754"/>
                <a:ext cx="178" cy="230"/>
              </a:xfrm>
              <a:prstGeom prst="rect">
                <a:avLst/>
              </a:prstGeom>
              <a:noFill/>
              <a:ln w="9525">
                <a:noFill/>
              </a:ln>
            </p:spPr>
            <p:txBody>
              <a:bodyPr lIns="0" tIns="0" rIns="0" bIns="0">
                <a:spAutoFit/>
              </a:bodyPr>
              <a:p>
                <a:pPr algn="ctr"/>
                <a:r>
                  <a:rPr sz="2400" i="1" dirty="0">
                    <a:solidFill>
                      <a:schemeClr val="accent2"/>
                    </a:solidFill>
                    <a:latin typeface="Times New Roman" panose="02020603050405020304" charset="0"/>
                  </a:rPr>
                  <a:t>l</a:t>
                </a:r>
                <a:endParaRPr sz="2400" dirty="0">
                  <a:solidFill>
                    <a:schemeClr val="accent2"/>
                  </a:solidFill>
                  <a:latin typeface="Tahoma" panose="020B0604030504040204" pitchFamily="34" charset="0"/>
                </a:endParaRPr>
              </a:p>
            </p:txBody>
          </p:sp>
          <p:sp>
            <p:nvSpPr>
              <p:cNvPr id="9234" name="Rectangle 36"/>
              <p:cNvSpPr/>
              <p:nvPr/>
            </p:nvSpPr>
            <p:spPr>
              <a:xfrm>
                <a:off x="1248" y="3557"/>
                <a:ext cx="192" cy="192"/>
              </a:xfrm>
              <a:prstGeom prst="rect">
                <a:avLst/>
              </a:prstGeom>
              <a:solidFill>
                <a:schemeClr val="accent1"/>
              </a:solidFill>
              <a:ln w="38100" cap="flat" cmpd="sng">
                <a:solidFill>
                  <a:schemeClr val="tx1"/>
                </a:solidFill>
                <a:prstDash val="solid"/>
                <a:miter/>
                <a:headEnd type="none" w="med" len="med"/>
                <a:tailEnd type="none" w="med" len="med"/>
              </a:ln>
            </p:spPr>
            <p:txBody>
              <a:bodyPr wrap="none" anchor="ctr" anchorCtr="0"/>
              <a:p>
                <a:pPr algn="ctr"/>
                <a:endParaRPr sz="2400" b="0" dirty="0">
                  <a:latin typeface="Tahoma" panose="020B0604030504040204" pitchFamily="34" charset="0"/>
                </a:endParaRPr>
              </a:p>
            </p:txBody>
          </p:sp>
          <p:sp>
            <p:nvSpPr>
              <p:cNvPr id="9235" name="Rectangle 37"/>
              <p:cNvSpPr/>
              <p:nvPr/>
            </p:nvSpPr>
            <p:spPr>
              <a:xfrm>
                <a:off x="1440" y="3557"/>
                <a:ext cx="192" cy="192"/>
              </a:xfrm>
              <a:prstGeom prst="rect">
                <a:avLst/>
              </a:prstGeom>
              <a:solidFill>
                <a:schemeClr val="accent1"/>
              </a:solidFill>
              <a:ln w="38100" cap="flat" cmpd="sng">
                <a:solidFill>
                  <a:schemeClr val="tx1"/>
                </a:solidFill>
                <a:prstDash val="solid"/>
                <a:miter/>
                <a:headEnd type="none" w="med" len="med"/>
                <a:tailEnd type="none" w="med" len="med"/>
              </a:ln>
            </p:spPr>
            <p:txBody>
              <a:bodyPr wrap="none" anchor="ctr" anchorCtr="0"/>
              <a:p>
                <a:endParaRPr dirty="0">
                  <a:latin typeface="Arial" panose="020B0604020202020204" pitchFamily="34" charset="0"/>
                </a:endParaRPr>
              </a:p>
            </p:txBody>
          </p:sp>
          <p:sp>
            <p:nvSpPr>
              <p:cNvPr id="9236" name="Rectangle 38"/>
              <p:cNvSpPr/>
              <p:nvPr/>
            </p:nvSpPr>
            <p:spPr>
              <a:xfrm>
                <a:off x="1632" y="3557"/>
                <a:ext cx="192" cy="192"/>
              </a:xfrm>
              <a:prstGeom prst="rect">
                <a:avLst/>
              </a:prstGeom>
              <a:solidFill>
                <a:schemeClr val="accent1"/>
              </a:solidFill>
              <a:ln w="38100" cap="flat" cmpd="sng">
                <a:solidFill>
                  <a:schemeClr val="tx1"/>
                </a:solidFill>
                <a:prstDash val="solid"/>
                <a:miter/>
                <a:headEnd type="none" w="med" len="med"/>
                <a:tailEnd type="none" w="med" len="med"/>
              </a:ln>
            </p:spPr>
            <p:txBody>
              <a:bodyPr wrap="none" anchor="ctr" anchorCtr="0"/>
              <a:p>
                <a:endParaRPr dirty="0">
                  <a:latin typeface="Arial" panose="020B0604020202020204" pitchFamily="34" charset="0"/>
                </a:endParaRPr>
              </a:p>
            </p:txBody>
          </p:sp>
          <p:sp>
            <p:nvSpPr>
              <p:cNvPr id="9237" name="Rectangle 39"/>
              <p:cNvSpPr/>
              <p:nvPr/>
            </p:nvSpPr>
            <p:spPr>
              <a:xfrm>
                <a:off x="1824" y="3557"/>
                <a:ext cx="192" cy="192"/>
              </a:xfrm>
              <a:prstGeom prst="rect">
                <a:avLst/>
              </a:prstGeom>
              <a:solidFill>
                <a:schemeClr val="accent1"/>
              </a:solidFill>
              <a:ln w="38100" cap="flat" cmpd="sng">
                <a:solidFill>
                  <a:schemeClr val="tx1"/>
                </a:solidFill>
                <a:prstDash val="solid"/>
                <a:miter/>
                <a:headEnd type="none" w="med" len="med"/>
                <a:tailEnd type="none" w="med" len="med"/>
              </a:ln>
            </p:spPr>
            <p:txBody>
              <a:bodyPr wrap="none" anchor="ctr" anchorCtr="0"/>
              <a:p>
                <a:endParaRPr dirty="0">
                  <a:latin typeface="Arial" panose="020B0604020202020204" pitchFamily="34" charset="0"/>
                </a:endParaRPr>
              </a:p>
            </p:txBody>
          </p:sp>
          <p:sp>
            <p:nvSpPr>
              <p:cNvPr id="9238" name="Rectangle 40"/>
              <p:cNvSpPr/>
              <p:nvPr/>
            </p:nvSpPr>
            <p:spPr>
              <a:xfrm>
                <a:off x="2016" y="3557"/>
                <a:ext cx="192" cy="192"/>
              </a:xfrm>
              <a:prstGeom prst="rect">
                <a:avLst/>
              </a:prstGeom>
              <a:solidFill>
                <a:schemeClr val="bg1"/>
              </a:solidFill>
              <a:ln w="38100" cap="flat" cmpd="sng">
                <a:solidFill>
                  <a:schemeClr val="tx1"/>
                </a:solidFill>
                <a:prstDash val="solid"/>
                <a:miter/>
                <a:headEnd type="none" w="med" len="med"/>
                <a:tailEnd type="none" w="med" len="med"/>
              </a:ln>
            </p:spPr>
            <p:txBody>
              <a:bodyPr wrap="none" anchor="ctr" anchorCtr="0"/>
              <a:p>
                <a:endParaRPr dirty="0">
                  <a:latin typeface="Arial" panose="020B0604020202020204" pitchFamily="34" charset="0"/>
                </a:endParaRPr>
              </a:p>
            </p:txBody>
          </p:sp>
          <p:sp>
            <p:nvSpPr>
              <p:cNvPr id="9239" name="Rectangle 41"/>
              <p:cNvSpPr/>
              <p:nvPr/>
            </p:nvSpPr>
            <p:spPr>
              <a:xfrm>
                <a:off x="2208" y="3557"/>
                <a:ext cx="192" cy="192"/>
              </a:xfrm>
              <a:prstGeom prst="rect">
                <a:avLst/>
              </a:prstGeom>
              <a:solidFill>
                <a:schemeClr val="bg1"/>
              </a:solidFill>
              <a:ln w="38100" cap="flat" cmpd="sng">
                <a:solidFill>
                  <a:schemeClr val="tx1"/>
                </a:solidFill>
                <a:prstDash val="solid"/>
                <a:miter/>
                <a:headEnd type="none" w="med" len="med"/>
                <a:tailEnd type="none" w="med" len="med"/>
              </a:ln>
            </p:spPr>
            <p:txBody>
              <a:bodyPr wrap="none" anchor="ctr" anchorCtr="0"/>
              <a:p>
                <a:endParaRPr dirty="0">
                  <a:latin typeface="Arial" panose="020B0604020202020204" pitchFamily="34" charset="0"/>
                </a:endParaRPr>
              </a:p>
            </p:txBody>
          </p:sp>
          <p:sp>
            <p:nvSpPr>
              <p:cNvPr id="9240" name="Rectangle 42"/>
              <p:cNvSpPr/>
              <p:nvPr/>
            </p:nvSpPr>
            <p:spPr>
              <a:xfrm>
                <a:off x="2400" y="3557"/>
                <a:ext cx="192" cy="192"/>
              </a:xfrm>
              <a:prstGeom prst="rect">
                <a:avLst/>
              </a:prstGeom>
              <a:solidFill>
                <a:schemeClr val="bg1"/>
              </a:solidFill>
              <a:ln w="38100" cap="flat" cmpd="sng">
                <a:solidFill>
                  <a:schemeClr val="tx1"/>
                </a:solidFill>
                <a:prstDash val="solid"/>
                <a:miter/>
                <a:headEnd type="none" w="med" len="med"/>
                <a:tailEnd type="none" w="med" len="med"/>
              </a:ln>
            </p:spPr>
            <p:txBody>
              <a:bodyPr wrap="none" anchor="ctr" anchorCtr="0"/>
              <a:p>
                <a:endParaRPr dirty="0">
                  <a:latin typeface="Arial" panose="020B0604020202020204" pitchFamily="34" charset="0"/>
                </a:endParaRPr>
              </a:p>
            </p:txBody>
          </p:sp>
          <p:sp>
            <p:nvSpPr>
              <p:cNvPr id="9241" name="Rectangle 43"/>
              <p:cNvSpPr/>
              <p:nvPr/>
            </p:nvSpPr>
            <p:spPr>
              <a:xfrm>
                <a:off x="2592" y="3557"/>
                <a:ext cx="192" cy="192"/>
              </a:xfrm>
              <a:prstGeom prst="rect">
                <a:avLst/>
              </a:prstGeom>
              <a:solidFill>
                <a:schemeClr val="bg1"/>
              </a:solidFill>
              <a:ln w="38100" cap="flat" cmpd="sng">
                <a:solidFill>
                  <a:schemeClr val="tx1"/>
                </a:solidFill>
                <a:prstDash val="solid"/>
                <a:miter/>
                <a:headEnd type="none" w="med" len="med"/>
                <a:tailEnd type="none" w="med" len="med"/>
              </a:ln>
            </p:spPr>
            <p:txBody>
              <a:bodyPr wrap="none" anchor="ctr" anchorCtr="0"/>
              <a:p>
                <a:endParaRPr dirty="0">
                  <a:latin typeface="Arial" panose="020B0604020202020204" pitchFamily="34" charset="0"/>
                </a:endParaRPr>
              </a:p>
            </p:txBody>
          </p:sp>
          <p:sp>
            <p:nvSpPr>
              <p:cNvPr id="9242" name="Rectangle 44"/>
              <p:cNvSpPr/>
              <p:nvPr/>
            </p:nvSpPr>
            <p:spPr>
              <a:xfrm>
                <a:off x="2784" y="3557"/>
                <a:ext cx="192" cy="192"/>
              </a:xfrm>
              <a:prstGeom prst="rect">
                <a:avLst/>
              </a:prstGeom>
              <a:solidFill>
                <a:schemeClr val="bg1"/>
              </a:solidFill>
              <a:ln w="38100" cap="flat" cmpd="sng">
                <a:solidFill>
                  <a:schemeClr val="tx1"/>
                </a:solidFill>
                <a:prstDash val="solid"/>
                <a:miter/>
                <a:headEnd type="none" w="med" len="med"/>
                <a:tailEnd type="none" w="med" len="med"/>
              </a:ln>
            </p:spPr>
            <p:txBody>
              <a:bodyPr wrap="none" anchor="ctr" anchorCtr="0"/>
              <a:p>
                <a:endParaRPr dirty="0">
                  <a:latin typeface="Arial" panose="020B0604020202020204" pitchFamily="34" charset="0"/>
                </a:endParaRPr>
              </a:p>
            </p:txBody>
          </p:sp>
          <p:sp>
            <p:nvSpPr>
              <p:cNvPr id="9243" name="Rectangle 45"/>
              <p:cNvSpPr/>
              <p:nvPr/>
            </p:nvSpPr>
            <p:spPr>
              <a:xfrm>
                <a:off x="2976" y="3557"/>
                <a:ext cx="192" cy="192"/>
              </a:xfrm>
              <a:prstGeom prst="rect">
                <a:avLst/>
              </a:prstGeom>
              <a:solidFill>
                <a:schemeClr val="bg1"/>
              </a:solidFill>
              <a:ln w="38100" cap="flat" cmpd="sng">
                <a:solidFill>
                  <a:schemeClr val="tx1"/>
                </a:solidFill>
                <a:prstDash val="solid"/>
                <a:miter/>
                <a:headEnd type="none" w="med" len="med"/>
                <a:tailEnd type="none" w="med" len="med"/>
              </a:ln>
            </p:spPr>
            <p:txBody>
              <a:bodyPr wrap="none" anchor="ctr" anchorCtr="0"/>
              <a:p>
                <a:endParaRPr dirty="0">
                  <a:latin typeface="Arial" panose="020B0604020202020204" pitchFamily="34" charset="0"/>
                </a:endParaRPr>
              </a:p>
            </p:txBody>
          </p:sp>
          <p:sp>
            <p:nvSpPr>
              <p:cNvPr id="9244" name="Rectangle 46"/>
              <p:cNvSpPr/>
              <p:nvPr/>
            </p:nvSpPr>
            <p:spPr>
              <a:xfrm>
                <a:off x="3168" y="3557"/>
                <a:ext cx="192" cy="192"/>
              </a:xfrm>
              <a:prstGeom prst="rect">
                <a:avLst/>
              </a:prstGeom>
              <a:solidFill>
                <a:schemeClr val="bg1"/>
              </a:solidFill>
              <a:ln w="38100" cap="flat" cmpd="sng">
                <a:solidFill>
                  <a:schemeClr val="tx1"/>
                </a:solidFill>
                <a:prstDash val="solid"/>
                <a:miter/>
                <a:headEnd type="none" w="med" len="med"/>
                <a:tailEnd type="none" w="med" len="med"/>
              </a:ln>
            </p:spPr>
            <p:txBody>
              <a:bodyPr wrap="none" anchor="ctr" anchorCtr="0"/>
              <a:p>
                <a:endParaRPr dirty="0">
                  <a:latin typeface="Arial" panose="020B0604020202020204" pitchFamily="34" charset="0"/>
                </a:endParaRPr>
              </a:p>
            </p:txBody>
          </p:sp>
          <p:sp>
            <p:nvSpPr>
              <p:cNvPr id="9245" name="Rectangle 47"/>
              <p:cNvSpPr/>
              <p:nvPr/>
            </p:nvSpPr>
            <p:spPr>
              <a:xfrm>
                <a:off x="3360" y="3557"/>
                <a:ext cx="192" cy="192"/>
              </a:xfrm>
              <a:prstGeom prst="rect">
                <a:avLst/>
              </a:prstGeom>
              <a:solidFill>
                <a:schemeClr val="accent1"/>
              </a:solidFill>
              <a:ln w="38100" cap="flat" cmpd="sng">
                <a:solidFill>
                  <a:schemeClr val="tx1"/>
                </a:solidFill>
                <a:prstDash val="solid"/>
                <a:miter/>
                <a:headEnd type="none" w="med" len="med"/>
                <a:tailEnd type="none" w="med" len="med"/>
              </a:ln>
            </p:spPr>
            <p:txBody>
              <a:bodyPr wrap="none" anchor="ctr" anchorCtr="0"/>
              <a:p>
                <a:endParaRPr dirty="0">
                  <a:latin typeface="Arial" panose="020B0604020202020204" pitchFamily="34" charset="0"/>
                </a:endParaRPr>
              </a:p>
            </p:txBody>
          </p:sp>
          <p:sp>
            <p:nvSpPr>
              <p:cNvPr id="9246" name="Rectangle 48"/>
              <p:cNvSpPr/>
              <p:nvPr/>
            </p:nvSpPr>
            <p:spPr>
              <a:xfrm>
                <a:off x="3552" y="3557"/>
                <a:ext cx="192" cy="192"/>
              </a:xfrm>
              <a:prstGeom prst="rect">
                <a:avLst/>
              </a:prstGeom>
              <a:solidFill>
                <a:schemeClr val="accent1"/>
              </a:solidFill>
              <a:ln w="38100" cap="flat" cmpd="sng">
                <a:solidFill>
                  <a:schemeClr val="tx1"/>
                </a:solidFill>
                <a:prstDash val="solid"/>
                <a:miter/>
                <a:headEnd type="none" w="med" len="med"/>
                <a:tailEnd type="none" w="med" len="med"/>
              </a:ln>
            </p:spPr>
            <p:txBody>
              <a:bodyPr wrap="none" anchor="ctr" anchorCtr="0"/>
              <a:p>
                <a:endParaRPr dirty="0">
                  <a:latin typeface="Arial" panose="020B0604020202020204" pitchFamily="34" charset="0"/>
                </a:endParaRPr>
              </a:p>
            </p:txBody>
          </p:sp>
          <p:sp>
            <p:nvSpPr>
              <p:cNvPr id="9247" name="Rectangle 49"/>
              <p:cNvSpPr/>
              <p:nvPr/>
            </p:nvSpPr>
            <p:spPr>
              <a:xfrm>
                <a:off x="3744" y="3557"/>
                <a:ext cx="192" cy="192"/>
              </a:xfrm>
              <a:prstGeom prst="rect">
                <a:avLst/>
              </a:prstGeom>
              <a:solidFill>
                <a:schemeClr val="accent1"/>
              </a:solidFill>
              <a:ln w="38100" cap="flat" cmpd="sng">
                <a:solidFill>
                  <a:schemeClr val="tx1"/>
                </a:solidFill>
                <a:prstDash val="solid"/>
                <a:miter/>
                <a:headEnd type="none" w="med" len="med"/>
                <a:tailEnd type="none" w="med" len="med"/>
              </a:ln>
            </p:spPr>
            <p:txBody>
              <a:bodyPr wrap="none" anchor="ctr" anchorCtr="0"/>
              <a:p>
                <a:endParaRPr dirty="0">
                  <a:latin typeface="Arial" panose="020B0604020202020204" pitchFamily="34" charset="0"/>
                </a:endParaRPr>
              </a:p>
            </p:txBody>
          </p:sp>
          <p:sp>
            <p:nvSpPr>
              <p:cNvPr id="9248" name="Rectangle 50"/>
              <p:cNvSpPr/>
              <p:nvPr/>
            </p:nvSpPr>
            <p:spPr>
              <a:xfrm>
                <a:off x="3936" y="3557"/>
                <a:ext cx="192" cy="192"/>
              </a:xfrm>
              <a:prstGeom prst="rect">
                <a:avLst/>
              </a:prstGeom>
              <a:solidFill>
                <a:schemeClr val="accent1"/>
              </a:solidFill>
              <a:ln w="38100" cap="flat" cmpd="sng">
                <a:solidFill>
                  <a:schemeClr val="tx1"/>
                </a:solidFill>
                <a:prstDash val="solid"/>
                <a:miter/>
                <a:headEnd type="none" w="med" len="med"/>
                <a:tailEnd type="none" w="med" len="med"/>
              </a:ln>
            </p:spPr>
            <p:txBody>
              <a:bodyPr wrap="none" anchor="ctr" anchorCtr="0"/>
              <a:p>
                <a:endParaRPr dirty="0">
                  <a:latin typeface="Arial" panose="020B0604020202020204" pitchFamily="34" charset="0"/>
                </a:endParaRPr>
              </a:p>
            </p:txBody>
          </p:sp>
          <p:sp>
            <p:nvSpPr>
              <p:cNvPr id="9249" name="Rectangle 51"/>
              <p:cNvSpPr/>
              <p:nvPr/>
            </p:nvSpPr>
            <p:spPr>
              <a:xfrm>
                <a:off x="4128" y="3557"/>
                <a:ext cx="192" cy="192"/>
              </a:xfrm>
              <a:prstGeom prst="rect">
                <a:avLst/>
              </a:prstGeom>
              <a:solidFill>
                <a:schemeClr val="accent1"/>
              </a:solidFill>
              <a:ln w="38100" cap="flat" cmpd="sng">
                <a:solidFill>
                  <a:schemeClr val="tx1"/>
                </a:solidFill>
                <a:prstDash val="solid"/>
                <a:miter/>
                <a:headEnd type="none" w="med" len="med"/>
                <a:tailEnd type="none" w="med" len="med"/>
              </a:ln>
            </p:spPr>
            <p:txBody>
              <a:bodyPr wrap="none" anchor="ctr" anchorCtr="0"/>
              <a:p>
                <a:endParaRPr dirty="0">
                  <a:latin typeface="Arial" panose="020B0604020202020204" pitchFamily="34" charset="0"/>
                </a:endParaRPr>
              </a:p>
            </p:txBody>
          </p:sp>
          <p:sp>
            <p:nvSpPr>
              <p:cNvPr id="9250" name="Rectangle 52"/>
              <p:cNvSpPr/>
              <p:nvPr/>
            </p:nvSpPr>
            <p:spPr>
              <a:xfrm>
                <a:off x="4320" y="3557"/>
                <a:ext cx="192" cy="192"/>
              </a:xfrm>
              <a:prstGeom prst="rect">
                <a:avLst/>
              </a:prstGeom>
              <a:solidFill>
                <a:schemeClr val="accent1"/>
              </a:solidFill>
              <a:ln w="38100" cap="flat" cmpd="sng">
                <a:solidFill>
                  <a:schemeClr val="tx1"/>
                </a:solidFill>
                <a:prstDash val="solid"/>
                <a:miter/>
                <a:headEnd type="none" w="med" len="med"/>
                <a:tailEnd type="none" w="med" len="med"/>
              </a:ln>
            </p:spPr>
            <p:txBody>
              <a:bodyPr wrap="none" anchor="ctr" anchorCtr="0"/>
              <a:p>
                <a:endParaRPr dirty="0">
                  <a:latin typeface="Arial" panose="020B0604020202020204" pitchFamily="34" charset="0"/>
                </a:endParaRPr>
              </a:p>
            </p:txBody>
          </p:sp>
        </p:grpSp>
        <p:sp>
          <p:nvSpPr>
            <p:cNvPr id="9228" name="Text Box 53"/>
            <p:cNvSpPr txBox="1"/>
            <p:nvPr/>
          </p:nvSpPr>
          <p:spPr>
            <a:xfrm>
              <a:off x="1397" y="3221"/>
              <a:ext cx="2679" cy="288"/>
            </a:xfrm>
            <a:prstGeom prst="rect">
              <a:avLst/>
            </a:prstGeom>
            <a:noFill/>
            <a:ln w="9525">
              <a:noFill/>
            </a:ln>
          </p:spPr>
          <p:txBody>
            <a:bodyPr wrap="none">
              <a:spAutoFit/>
            </a:bodyPr>
            <a:p>
              <a:pPr algn="ctr"/>
              <a:r>
                <a:rPr sz="2400" b="0" dirty="0">
                  <a:latin typeface="Tahoma" panose="020B0604030504040204" pitchFamily="34" charset="0"/>
                </a:rPr>
                <a:t>wrapped-around configuration</a:t>
              </a:r>
              <a:endParaRPr sz="2400" b="0" dirty="0">
                <a:latin typeface="Tahoma" panose="020B0604030504040204" pitchFamily="34" charset="0"/>
              </a:endParaRPr>
            </a:p>
          </p:txBody>
        </p:sp>
      </p:grpSp>
      <p:sp>
        <p:nvSpPr>
          <p:cNvPr id="9223" name="Text Box 55"/>
          <p:cNvSpPr txBox="1"/>
          <p:nvPr/>
        </p:nvSpPr>
        <p:spPr>
          <a:xfrm>
            <a:off x="2438400" y="5842000"/>
            <a:ext cx="4343400" cy="304800"/>
          </a:xfrm>
          <a:prstGeom prst="rect">
            <a:avLst/>
          </a:prstGeom>
          <a:noFill/>
          <a:ln w="9525">
            <a:noFill/>
          </a:ln>
        </p:spPr>
        <p:txBody>
          <a:bodyPr>
            <a:spAutoFit/>
          </a:bodyPr>
          <a:p>
            <a:pPr algn="ctr">
              <a:spcBef>
                <a:spcPct val="50000"/>
              </a:spcBef>
            </a:pPr>
            <a:r>
              <a:rPr sz="1400" dirty="0">
                <a:latin typeface="Arial" panose="020B0604020202020204" pitchFamily="34" charset="0"/>
              </a:rPr>
              <a:t>Array-based Queue</a:t>
            </a:r>
            <a:endParaRPr sz="1400" dirty="0">
              <a:latin typeface="Arial" panose="020B0604020202020204" pitchFamily="34"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242" name="Footer Placeholder 4"/>
          <p:cNvSpPr txBox="1">
            <a:spLocks noGrp="1"/>
          </p:cNvSpPr>
          <p:nvPr>
            <p:ph type="ftr" sz="quarter" idx="11"/>
          </p:nvPr>
        </p:nvSpPr>
        <p:spPr>
          <a:noFill/>
          <a:ln>
            <a:noFill/>
          </a:ln>
        </p:spPr>
        <p:txBody>
          <a:bodyPr anchor="ctr" anchorCtr="0"/>
          <a:lstStyle>
            <a:lvl1pPr marL="0" lvl="0" indent="0" algn="l" defTabSz="914400" rtl="0" eaLnBrk="0" fontAlgn="base" latinLnBrk="0" hangingPunct="0">
              <a:lnSpc>
                <a:spcPct val="100000"/>
              </a:lnSpc>
              <a:spcBef>
                <a:spcPct val="0"/>
              </a:spcBef>
              <a:spcAft>
                <a:spcPct val="0"/>
              </a:spcAft>
              <a:buNone/>
              <a:defRPr sz="4400" b="1" i="0" u="none" kern="1200" baseline="0">
                <a:solidFill>
                  <a:schemeClr val="tx1"/>
                </a:solidFill>
                <a:latin typeface="Arial" panose="020B0604020202020204" pitchFamily="34" charset="0"/>
              </a:defRPr>
            </a:lvl1pPr>
            <a:lvl2pPr marL="457200" lvl="1" indent="0" algn="l" defTabSz="914400" rtl="0" eaLnBrk="1" fontAlgn="base" latinLnBrk="0" hangingPunct="1">
              <a:lnSpc>
                <a:spcPct val="100000"/>
              </a:lnSpc>
              <a:spcBef>
                <a:spcPct val="0"/>
              </a:spcBef>
              <a:spcAft>
                <a:spcPct val="0"/>
              </a:spcAft>
              <a:buNone/>
              <a:defRPr sz="4400" b="1" i="0" u="none" kern="1200" baseline="0">
                <a:solidFill>
                  <a:schemeClr val="tx1"/>
                </a:solidFill>
                <a:latin typeface="Arial" panose="020B0604020202020204" pitchFamily="34" charset="0"/>
                <a:ea typeface="+mn-ea"/>
                <a:cs typeface="+mn-cs"/>
              </a:defRPr>
            </a:lvl2pPr>
            <a:lvl3pPr marL="914400" lvl="2" indent="0" algn="l" defTabSz="914400" rtl="0" eaLnBrk="1" fontAlgn="base" latinLnBrk="0" hangingPunct="1">
              <a:lnSpc>
                <a:spcPct val="100000"/>
              </a:lnSpc>
              <a:spcBef>
                <a:spcPct val="0"/>
              </a:spcBef>
              <a:spcAft>
                <a:spcPct val="0"/>
              </a:spcAft>
              <a:buNone/>
              <a:defRPr sz="4400" b="1" i="0" u="none" kern="1200" baseline="0">
                <a:solidFill>
                  <a:schemeClr val="tx1"/>
                </a:solidFill>
                <a:latin typeface="Arial" panose="020B0604020202020204" pitchFamily="34" charset="0"/>
                <a:ea typeface="+mn-ea"/>
                <a:cs typeface="+mn-cs"/>
              </a:defRPr>
            </a:lvl3pPr>
            <a:lvl4pPr marL="1371600" lvl="3" indent="0" algn="l" defTabSz="914400" rtl="0" eaLnBrk="1" fontAlgn="base" latinLnBrk="0" hangingPunct="1">
              <a:lnSpc>
                <a:spcPct val="100000"/>
              </a:lnSpc>
              <a:spcBef>
                <a:spcPct val="0"/>
              </a:spcBef>
              <a:spcAft>
                <a:spcPct val="0"/>
              </a:spcAft>
              <a:buNone/>
              <a:defRPr sz="4400" b="1" i="0" u="none" kern="1200" baseline="0">
                <a:solidFill>
                  <a:schemeClr val="tx1"/>
                </a:solidFill>
                <a:latin typeface="Arial" panose="020B0604020202020204" pitchFamily="34" charset="0"/>
                <a:ea typeface="+mn-ea"/>
                <a:cs typeface="+mn-cs"/>
              </a:defRPr>
            </a:lvl4pPr>
            <a:lvl5pPr marL="1828800" lvl="4" indent="0" algn="l" defTabSz="914400" rtl="0" eaLnBrk="1" fontAlgn="base" latinLnBrk="0" hangingPunct="1">
              <a:lnSpc>
                <a:spcPct val="100000"/>
              </a:lnSpc>
              <a:spcBef>
                <a:spcPct val="0"/>
              </a:spcBef>
              <a:spcAft>
                <a:spcPct val="0"/>
              </a:spcAft>
              <a:buNone/>
              <a:defRPr sz="4400" b="1" i="0" u="none" kern="1200" baseline="0">
                <a:solidFill>
                  <a:schemeClr val="tx1"/>
                </a:solidFill>
                <a:latin typeface="Arial" panose="020B0604020202020204" pitchFamily="34" charset="0"/>
                <a:ea typeface="+mn-ea"/>
                <a:cs typeface="+mn-cs"/>
              </a:defRPr>
            </a:lvl5pPr>
          </a:lstStyle>
          <a:p>
            <a:pPr lvl="0" algn="ctr" eaLnBrk="1" hangingPunct="1"/>
            <a:r>
              <a:rPr sz="1200" b="0" dirty="0">
                <a:solidFill>
                  <a:srgbClr val="898989"/>
                </a:solidFill>
              </a:rPr>
              <a:t>Data Structures and Algorithms in Java </a:t>
            </a:r>
            <a:endParaRPr sz="1200" b="0" dirty="0">
              <a:solidFill>
                <a:srgbClr val="898989"/>
              </a:solidFill>
            </a:endParaRPr>
          </a:p>
        </p:txBody>
      </p:sp>
      <p:sp>
        <p:nvSpPr>
          <p:cNvPr id="10243" name="Slide Number Placeholder 5"/>
          <p:cNvSpPr txBox="1">
            <a:spLocks noGrp="1"/>
          </p:cNvSpPr>
          <p:nvPr>
            <p:ph type="sldNum" sz="quarter" idx="12"/>
          </p:nvPr>
        </p:nvSpPr>
        <p:spPr>
          <a:noFill/>
          <a:ln>
            <a:noFill/>
          </a:ln>
        </p:spPr>
        <p:txBody>
          <a:bodyPr anchor="ctr" anchorCtr="0"/>
          <a:lstStyle>
            <a:lvl1pPr marL="0" lvl="0" indent="0" algn="l" defTabSz="914400" rtl="0" eaLnBrk="0" fontAlgn="base" latinLnBrk="0" hangingPunct="0">
              <a:lnSpc>
                <a:spcPct val="100000"/>
              </a:lnSpc>
              <a:spcBef>
                <a:spcPct val="0"/>
              </a:spcBef>
              <a:spcAft>
                <a:spcPct val="0"/>
              </a:spcAft>
              <a:buNone/>
              <a:defRPr sz="4400" b="1" i="0" u="none" kern="1200" baseline="0">
                <a:solidFill>
                  <a:schemeClr val="tx1"/>
                </a:solidFill>
                <a:latin typeface="Arial" panose="020B0604020202020204" pitchFamily="34" charset="0"/>
              </a:defRPr>
            </a:lvl1pPr>
            <a:lvl2pPr marL="457200" lvl="1" indent="0" algn="l" defTabSz="914400" rtl="0" eaLnBrk="1" fontAlgn="base" latinLnBrk="0" hangingPunct="1">
              <a:lnSpc>
                <a:spcPct val="100000"/>
              </a:lnSpc>
              <a:spcBef>
                <a:spcPct val="0"/>
              </a:spcBef>
              <a:spcAft>
                <a:spcPct val="0"/>
              </a:spcAft>
              <a:buNone/>
              <a:defRPr sz="4400" b="1" i="0" u="none" kern="1200" baseline="0">
                <a:solidFill>
                  <a:schemeClr val="tx1"/>
                </a:solidFill>
                <a:latin typeface="Arial" panose="020B0604020202020204" pitchFamily="34" charset="0"/>
                <a:ea typeface="+mn-ea"/>
                <a:cs typeface="+mn-cs"/>
              </a:defRPr>
            </a:lvl2pPr>
            <a:lvl3pPr marL="914400" lvl="2" indent="0" algn="l" defTabSz="914400" rtl="0" eaLnBrk="1" fontAlgn="base" latinLnBrk="0" hangingPunct="1">
              <a:lnSpc>
                <a:spcPct val="100000"/>
              </a:lnSpc>
              <a:spcBef>
                <a:spcPct val="0"/>
              </a:spcBef>
              <a:spcAft>
                <a:spcPct val="0"/>
              </a:spcAft>
              <a:buNone/>
              <a:defRPr sz="4400" b="1" i="0" u="none" kern="1200" baseline="0">
                <a:solidFill>
                  <a:schemeClr val="tx1"/>
                </a:solidFill>
                <a:latin typeface="Arial" panose="020B0604020202020204" pitchFamily="34" charset="0"/>
                <a:ea typeface="+mn-ea"/>
                <a:cs typeface="+mn-cs"/>
              </a:defRPr>
            </a:lvl3pPr>
            <a:lvl4pPr marL="1371600" lvl="3" indent="0" algn="l" defTabSz="914400" rtl="0" eaLnBrk="1" fontAlgn="base" latinLnBrk="0" hangingPunct="1">
              <a:lnSpc>
                <a:spcPct val="100000"/>
              </a:lnSpc>
              <a:spcBef>
                <a:spcPct val="0"/>
              </a:spcBef>
              <a:spcAft>
                <a:spcPct val="0"/>
              </a:spcAft>
              <a:buNone/>
              <a:defRPr sz="4400" b="1" i="0" u="none" kern="1200" baseline="0">
                <a:solidFill>
                  <a:schemeClr val="tx1"/>
                </a:solidFill>
                <a:latin typeface="Arial" panose="020B0604020202020204" pitchFamily="34" charset="0"/>
                <a:ea typeface="+mn-ea"/>
                <a:cs typeface="+mn-cs"/>
              </a:defRPr>
            </a:lvl4pPr>
            <a:lvl5pPr marL="1828800" lvl="4" indent="0" algn="l" defTabSz="914400" rtl="0" eaLnBrk="1" fontAlgn="base" latinLnBrk="0" hangingPunct="1">
              <a:lnSpc>
                <a:spcPct val="100000"/>
              </a:lnSpc>
              <a:spcBef>
                <a:spcPct val="0"/>
              </a:spcBef>
              <a:spcAft>
                <a:spcPct val="0"/>
              </a:spcAft>
              <a:buNone/>
              <a:defRPr sz="4400" b="1" i="0" u="none" kern="1200" baseline="0">
                <a:solidFill>
                  <a:schemeClr val="tx1"/>
                </a:solidFill>
                <a:latin typeface="Arial" panose="020B0604020202020204" pitchFamily="34" charset="0"/>
                <a:ea typeface="+mn-ea"/>
                <a:cs typeface="+mn-cs"/>
              </a:defRPr>
            </a:lvl5pPr>
          </a:lstStyle>
          <a:p>
            <a:pPr lvl="0" algn="r" eaLnBrk="1" hangingPunct="1"/>
            <a:fld id="{9A0DB2DC-4C9A-4742-B13C-FB6460FD3503}" type="slidenum">
              <a:rPr lang="en-US" sz="1200" b="0" dirty="0">
                <a:solidFill>
                  <a:srgbClr val="898989"/>
                </a:solidFill>
              </a:rPr>
            </a:fld>
            <a:r>
              <a:rPr sz="1200" b="0" dirty="0">
                <a:solidFill>
                  <a:srgbClr val="898989"/>
                </a:solidFill>
              </a:rPr>
              <a:t>/21</a:t>
            </a:r>
            <a:endParaRPr sz="1200" b="0" dirty="0">
              <a:solidFill>
                <a:srgbClr val="898989"/>
              </a:solidFill>
            </a:endParaRPr>
          </a:p>
        </p:txBody>
      </p:sp>
      <p:sp>
        <p:nvSpPr>
          <p:cNvPr id="10244" name="Rectangle 2"/>
          <p:cNvSpPr>
            <a:spLocks noGrp="1"/>
          </p:cNvSpPr>
          <p:nvPr>
            <p:ph type="title"/>
          </p:nvPr>
        </p:nvSpPr>
        <p:spPr>
          <a:xfrm>
            <a:off x="457200" y="495300"/>
            <a:ext cx="8229600" cy="701675"/>
          </a:xfrm>
        </p:spPr>
        <p:txBody>
          <a:bodyPr vert="horz" wrap="square" lIns="91440" tIns="45720" rIns="91440" bIns="45720" anchor="ctr" anchorCtr="0">
            <a:spAutoFit/>
          </a:bodyPr>
          <a:p>
            <a:r>
              <a:rPr sz="4000" b="1" dirty="0">
                <a:solidFill>
                  <a:srgbClr val="CC3300"/>
                </a:solidFill>
              </a:rPr>
              <a:t>Array-based Queue - 2</a:t>
            </a:r>
            <a:endParaRPr sz="4000" b="1" dirty="0">
              <a:solidFill>
                <a:srgbClr val="CC3300"/>
              </a:solidFill>
            </a:endParaRPr>
          </a:p>
        </p:txBody>
      </p:sp>
      <p:pic>
        <p:nvPicPr>
          <p:cNvPr id="10245" name="Picture 4"/>
          <p:cNvPicPr>
            <a:picLocks noChangeAspect="1"/>
          </p:cNvPicPr>
          <p:nvPr/>
        </p:nvPicPr>
        <p:blipFill>
          <a:blip r:embed="rId1"/>
          <a:stretch>
            <a:fillRect/>
          </a:stretch>
        </p:blipFill>
        <p:spPr>
          <a:xfrm>
            <a:off x="1066800" y="1219200"/>
            <a:ext cx="7162800" cy="4318000"/>
          </a:xfrm>
          <a:prstGeom prst="rect">
            <a:avLst/>
          </a:prstGeom>
          <a:noFill/>
          <a:ln w="9525">
            <a:noFill/>
          </a:ln>
        </p:spPr>
      </p:pic>
      <p:sp>
        <p:nvSpPr>
          <p:cNvPr id="10246" name="Text Box 4"/>
          <p:cNvSpPr txBox="1"/>
          <p:nvPr/>
        </p:nvSpPr>
        <p:spPr>
          <a:xfrm>
            <a:off x="2438400" y="5715000"/>
            <a:ext cx="4343400" cy="304800"/>
          </a:xfrm>
          <a:prstGeom prst="rect">
            <a:avLst/>
          </a:prstGeom>
          <a:noFill/>
          <a:ln w="9525">
            <a:noFill/>
          </a:ln>
        </p:spPr>
        <p:txBody>
          <a:bodyPr>
            <a:spAutoFit/>
          </a:bodyPr>
          <a:p>
            <a:pPr algn="ctr">
              <a:spcBef>
                <a:spcPct val="50000"/>
              </a:spcBef>
            </a:pPr>
            <a:r>
              <a:rPr sz="1400" dirty="0">
                <a:latin typeface="Arial" panose="020B0604020202020204" pitchFamily="34" charset="0"/>
              </a:rPr>
              <a:t>Array-based Queue in detail</a:t>
            </a:r>
            <a:endParaRPr sz="1400" dirty="0">
              <a:latin typeface="Arial" panose="020B0604020202020204" pitchFamily="34" charset="0"/>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15891</Words>
  <Application>WPS Presentation</Application>
  <PresentationFormat>On-screen Show (4:3)</PresentationFormat>
  <Paragraphs>681</Paragraphs>
  <Slides>44</Slides>
  <Notes>3</Notes>
  <HiddenSlides>0</HiddenSlides>
  <MMClips>0</MMClips>
  <ScaleCrop>false</ScaleCrop>
  <HeadingPairs>
    <vt:vector size="6" baseType="variant">
      <vt:variant>
        <vt:lpstr>已用的字体</vt:lpstr>
      </vt:variant>
      <vt:variant>
        <vt:i4>10</vt:i4>
      </vt:variant>
      <vt:variant>
        <vt:lpstr>主题</vt:lpstr>
      </vt:variant>
      <vt:variant>
        <vt:i4>2</vt:i4>
      </vt:variant>
      <vt:variant>
        <vt:lpstr>幻灯片标题</vt:lpstr>
      </vt:variant>
      <vt:variant>
        <vt:i4>44</vt:i4>
      </vt:variant>
    </vt:vector>
  </HeadingPairs>
  <TitlesOfParts>
    <vt:vector size="56" baseType="lpstr">
      <vt:lpstr>Arial</vt:lpstr>
      <vt:lpstr>SimSun</vt:lpstr>
      <vt:lpstr>Wingdings</vt:lpstr>
      <vt:lpstr>Calibri</vt:lpstr>
      <vt:lpstr>Times New Roman</vt:lpstr>
      <vt:lpstr>Tahoma</vt:lpstr>
      <vt:lpstr>Microsoft YaHei</vt:lpstr>
      <vt:lpstr>Arial Unicode MS</vt:lpstr>
      <vt:lpstr>Arial Narrow</vt:lpstr>
      <vt:lpstr>Wingdings</vt:lpstr>
      <vt:lpstr>Office Theme</vt:lpstr>
      <vt:lpstr>1_Office Theme</vt:lpstr>
      <vt:lpstr> 2. Stack and Queue</vt:lpstr>
      <vt:lpstr>Queues</vt:lpstr>
      <vt:lpstr>What is a queue?</vt:lpstr>
      <vt:lpstr>Operations on a queue</vt:lpstr>
      <vt:lpstr>PowerPoint 演示文稿</vt:lpstr>
      <vt:lpstr>Applications of Queues</vt:lpstr>
      <vt:lpstr>Application: Round Robin Schedulers</vt:lpstr>
      <vt:lpstr>Array-based Queue - 1</vt:lpstr>
      <vt:lpstr>Array-based Queue - 2</vt:lpstr>
      <vt:lpstr>Array implementation of a queue - 1</vt:lpstr>
      <vt:lpstr>Array implementation of a queue - 2</vt:lpstr>
      <vt:lpstr>Linked list implementation of a queue</vt:lpstr>
      <vt:lpstr>A Circular Queue</vt:lpstr>
      <vt:lpstr>A Circular Queue</vt:lpstr>
      <vt:lpstr>A Circular Queue</vt:lpstr>
      <vt:lpstr>Queue Interface in Java - 1</vt:lpstr>
      <vt:lpstr>Double-Ended Queues (Deque) - 1</vt:lpstr>
      <vt:lpstr>Double-Ended Queues (Deque) - 1</vt:lpstr>
      <vt:lpstr>Double-Ended Queues (Deque) - 2</vt:lpstr>
      <vt:lpstr>Priority Queues</vt:lpstr>
      <vt:lpstr>Array implementation of a priority queue - 1</vt:lpstr>
      <vt:lpstr>Array implementation of a priority queue - 2</vt:lpstr>
      <vt:lpstr>Exercise</vt:lpstr>
      <vt:lpstr>Exercise</vt:lpstr>
      <vt:lpstr>Exercise</vt:lpstr>
      <vt:lpstr>Exercise</vt:lpstr>
      <vt:lpstr>Exercise</vt:lpstr>
      <vt:lpstr>Exercise</vt:lpstr>
      <vt:lpstr>Exercise</vt:lpstr>
      <vt:lpstr>Exercise</vt:lpstr>
      <vt:lpstr>Exercise</vt:lpstr>
      <vt:lpstr>Exercise</vt:lpstr>
      <vt:lpstr>Exercise</vt:lpstr>
      <vt:lpstr>Exercise</vt:lpstr>
      <vt:lpstr>Exercise</vt:lpstr>
      <vt:lpstr>Exercise</vt:lpstr>
      <vt:lpstr>Exercise</vt:lpstr>
      <vt:lpstr>Exercise</vt:lpstr>
      <vt:lpstr>Exercise</vt:lpstr>
      <vt:lpstr>Exercise</vt:lpstr>
      <vt:lpstr>Exercise</vt:lpstr>
      <vt:lpstr>Exercise</vt:lpstr>
      <vt:lpstr>Summary</vt:lpstr>
      <vt:lpstr>Reading at home</vt:lpstr>
    </vt:vector>
  </TitlesOfParts>
  <Company>FPT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OOP-Session2-Data Structures</dc:title>
  <dc:creator>Phan Truong Lam</dc:creator>
  <cp:lastModifiedBy>Lê Thị Phương Dung (FE FP</cp:lastModifiedBy>
  <cp:revision>303</cp:revision>
  <dcterms:created xsi:type="dcterms:W3CDTF">2007-08-21T04:43:00Z</dcterms:created>
  <dcterms:modified xsi:type="dcterms:W3CDTF">2025-01-16T00:17:39Z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9433E19F79BE425AB577E7A5D312F561_13</vt:lpwstr>
  </property>
  <property fmtid="{D5CDD505-2E9C-101B-9397-08002B2CF9AE}" pid="3" name="KSOProductBuildVer">
    <vt:lpwstr>1033-12.2.0.19307</vt:lpwstr>
  </property>
</Properties>
</file>